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5" r:id="rId1"/>
  </p:sldMasterIdLst>
  <p:sldIdLst>
    <p:sldId id="257" r:id="rId2"/>
    <p:sldId id="265" r:id="rId3"/>
    <p:sldId id="266" r:id="rId4"/>
    <p:sldId id="285" r:id="rId5"/>
    <p:sldId id="258" r:id="rId6"/>
    <p:sldId id="286" r:id="rId7"/>
  </p:sldIdLst>
  <p:sldSz cx="9906000" cy="6858000" type="A4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CB303"/>
    <a:srgbClr val="03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llanmörkt format 2 - Dekorfärg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llanmörkt format 2 - Dekorfär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8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 6"/>
          <p:cNvGrpSpPr/>
          <p:nvPr userDrawn="1"/>
        </p:nvGrpSpPr>
        <p:grpSpPr>
          <a:xfrm>
            <a:off x="1668000" y="1404000"/>
            <a:ext cx="6615000" cy="2538664"/>
            <a:chOff x="1287000" y="1404000"/>
            <a:chExt cx="6615000" cy="2538664"/>
          </a:xfrm>
        </p:grpSpPr>
        <p:sp>
          <p:nvSpPr>
            <p:cNvPr id="8" name="textruta 7"/>
            <p:cNvSpPr txBox="1"/>
            <p:nvPr/>
          </p:nvSpPr>
          <p:spPr>
            <a:xfrm>
              <a:off x="1287000" y="1404000"/>
              <a:ext cx="66150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500" dirty="0">
                  <a:latin typeface="Berlin Sans FB Demi" panose="020E0802020502020306" pitchFamily="34" charset="0"/>
                </a:rPr>
                <a:t>BRIDGE</a:t>
              </a:r>
              <a:endParaRPr lang="sv-SE" sz="80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2031940" y="3204000"/>
              <a:ext cx="5125121" cy="7386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200" dirty="0">
                  <a:solidFill>
                    <a:schemeClr val="bg1"/>
                  </a:solidFill>
                  <a:latin typeface="Berlin Sans FB Demi" panose="020E0802020502020306" pitchFamily="34" charset="0"/>
                </a:rPr>
                <a:t>THE #1 MIND SPORT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48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2018-11-22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2018-11-22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2018-11-22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657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000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2018-11-22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7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Rektangel med rundade hörn 6"/>
          <p:cNvSpPr/>
          <p:nvPr userDrawn="1"/>
        </p:nvSpPr>
        <p:spPr>
          <a:xfrm>
            <a:off x="199875" y="189000"/>
            <a:ext cx="9506250" cy="6120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453000" y="6453788"/>
            <a:ext cx="1069204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altLang="sv-SE" sz="1400" b="0" noProof="0" dirty="0">
                <a:latin typeface="+mn-lt"/>
              </a:rPr>
              <a:t>Lesson 5:</a:t>
            </a:r>
            <a:fld id="{780EAF18-22EA-4865-8736-E91E12192CD1}" type="slidenum">
              <a:rPr lang="en-US" altLang="sv-SE" sz="1400" b="0" noProof="0" smtClean="0">
                <a:latin typeface="+mn-lt"/>
              </a:rPr>
              <a:pPr>
                <a:defRPr/>
              </a:pPr>
              <a:t>‹#›</a:t>
            </a:fld>
            <a:endParaRPr lang="en-US" altLang="sv-SE" sz="800" b="0" noProof="0" dirty="0">
              <a:latin typeface="+mn-lt"/>
            </a:endParaRPr>
          </a:p>
        </p:txBody>
      </p:sp>
      <p:sp>
        <p:nvSpPr>
          <p:cNvPr id="10" name="textruta 9"/>
          <p:cNvSpPr txBox="1"/>
          <p:nvPr userDrawn="1"/>
        </p:nvSpPr>
        <p:spPr>
          <a:xfrm>
            <a:off x="2763215" y="6309000"/>
            <a:ext cx="416416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  <a:latin typeface="Berlin Sans FB Demi" panose="020E0802020502020306" pitchFamily="34" charset="0"/>
              </a:rPr>
              <a:t>THE #1 MIND SPORT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528937" y="1854001"/>
            <a:ext cx="8975972" cy="4277963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9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2018-11-22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2018-11-22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6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2018-11-22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9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2018-11-22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24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2018-11-22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291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2018-11-22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031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D90E-A4D4-46F5-A7CD-6C21E29186FD}" type="datetimeFigureOut">
              <a:rPr lang="sv-SE" smtClean="0"/>
              <a:t>2018-11-22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095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D90E-A4D4-46F5-A7CD-6C21E29186FD}" type="datetimeFigureOut">
              <a:rPr lang="sv-SE" smtClean="0"/>
              <a:t>2018-11-22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71FD-E240-4C6A-92C7-8E0FBC48AB59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1"/>
          <a:stretch/>
        </p:blipFill>
        <p:spPr>
          <a:xfrm>
            <a:off x="-1" y="0"/>
            <a:ext cx="9916007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621" y="6358758"/>
            <a:ext cx="609704" cy="5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8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4294967295"/>
          </p:nvPr>
        </p:nvSpPr>
        <p:spPr>
          <a:xfrm>
            <a:off x="273001" y="6264000"/>
            <a:ext cx="1439999" cy="360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dirty="0">
                <a:latin typeface="Arial Black" panose="020B0A04020102020204" pitchFamily="34" charset="0"/>
              </a:rPr>
              <a:t>Lesson 5</a:t>
            </a:r>
          </a:p>
        </p:txBody>
      </p:sp>
      <p:sp>
        <p:nvSpPr>
          <p:cNvPr id="4" name="Underrubrik 2"/>
          <p:cNvSpPr txBox="1">
            <a:spLocks/>
          </p:cNvSpPr>
          <p:nvPr/>
        </p:nvSpPr>
        <p:spPr>
          <a:xfrm>
            <a:off x="2748000" y="4329000"/>
            <a:ext cx="4545000" cy="1125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latin typeface="Arial Black" panose="020B0A04020102020204" pitchFamily="34" charset="0"/>
              </a:rPr>
              <a:t>Bridge Scoring</a:t>
            </a:r>
          </a:p>
        </p:txBody>
      </p:sp>
    </p:spTree>
    <p:extLst>
      <p:ext uri="{BB962C8B-B14F-4D97-AF65-F5344CB8AC3E}">
        <p14:creationId xmlns:p14="http://schemas.microsoft.com/office/powerpoint/2010/main" val="176872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37697" y="291238"/>
            <a:ext cx="8543925" cy="698892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 Black" panose="020B0A04020102020204" pitchFamily="34" charset="0"/>
              </a:rPr>
              <a:t>Contracts and Points</a:t>
            </a:r>
          </a:p>
        </p:txBody>
      </p:sp>
      <p:graphicFrame>
        <p:nvGraphicFramePr>
          <p:cNvPr id="11" name="Tabell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751932"/>
              </p:ext>
            </p:extLst>
          </p:nvPr>
        </p:nvGraphicFramePr>
        <p:xfrm>
          <a:off x="5249460" y="1688040"/>
          <a:ext cx="3842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Contract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Making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Extra tricks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1NT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90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30 points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1 </a:t>
                      </a:r>
                      <a:r>
                        <a:rPr lang="en-US" baseline="0" noProof="0" dirty="0"/>
                        <a:t>   </a:t>
                      </a:r>
                      <a:r>
                        <a:rPr lang="en-US" noProof="0" dirty="0"/>
                        <a:t>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80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30 points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1</a:t>
                      </a:r>
                      <a:r>
                        <a:rPr lang="en-US" baseline="0" noProof="0" dirty="0"/>
                        <a:t>   </a:t>
                      </a:r>
                      <a:r>
                        <a:rPr lang="en-US" noProof="0" dirty="0"/>
                        <a:t> 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70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20 points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3" name="Grupp 2"/>
          <p:cNvGrpSpPr/>
          <p:nvPr/>
        </p:nvGrpSpPr>
        <p:grpSpPr>
          <a:xfrm>
            <a:off x="5468598" y="2543040"/>
            <a:ext cx="577311" cy="520563"/>
            <a:chOff x="5468598" y="2543040"/>
            <a:chExt cx="577311" cy="520563"/>
          </a:xfrm>
        </p:grpSpPr>
        <p:sp>
          <p:nvSpPr>
            <p:cNvPr id="28" name="Freeform 20" descr="90 %"/>
            <p:cNvSpPr>
              <a:spLocks/>
            </p:cNvSpPr>
            <p:nvPr/>
          </p:nvSpPr>
          <p:spPr bwMode="auto">
            <a:xfrm>
              <a:off x="5474460" y="2543040"/>
              <a:ext cx="140408" cy="151338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blackWhite">
            <a:xfrm>
              <a:off x="5885322" y="2547006"/>
              <a:ext cx="144613" cy="153021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blackWhite">
            <a:xfrm>
              <a:off x="5468598" y="2903040"/>
              <a:ext cx="153861" cy="153860"/>
            </a:xfrm>
            <a:custGeom>
              <a:avLst/>
              <a:gdLst>
                <a:gd name="T0" fmla="*/ 2147483646 w 169"/>
                <a:gd name="T1" fmla="*/ 2147483646 h 183"/>
                <a:gd name="T2" fmla="*/ 2147483646 w 169"/>
                <a:gd name="T3" fmla="*/ 2147483646 h 183"/>
                <a:gd name="T4" fmla="*/ 2147483646 w 169"/>
                <a:gd name="T5" fmla="*/ 2147483646 h 183"/>
                <a:gd name="T6" fmla="*/ 2147483646 w 169"/>
                <a:gd name="T7" fmla="*/ 2147483646 h 183"/>
                <a:gd name="T8" fmla="*/ 2147483646 w 169"/>
                <a:gd name="T9" fmla="*/ 0 h 183"/>
                <a:gd name="T10" fmla="*/ 2147483646 w 169"/>
                <a:gd name="T11" fmla="*/ 2147483646 h 183"/>
                <a:gd name="T12" fmla="*/ 2147483646 w 169"/>
                <a:gd name="T13" fmla="*/ 2147483646 h 183"/>
                <a:gd name="T14" fmla="*/ 2147483646 w 169"/>
                <a:gd name="T15" fmla="*/ 2147483646 h 183"/>
                <a:gd name="T16" fmla="*/ 2147483646 w 169"/>
                <a:gd name="T17" fmla="*/ 2147483646 h 183"/>
                <a:gd name="T18" fmla="*/ 2147483646 w 169"/>
                <a:gd name="T19" fmla="*/ 2147483646 h 183"/>
                <a:gd name="T20" fmla="*/ 2147483646 w 169"/>
                <a:gd name="T21" fmla="*/ 2147483646 h 183"/>
                <a:gd name="T22" fmla="*/ 2147483646 w 169"/>
                <a:gd name="T23" fmla="*/ 2147483646 h 183"/>
                <a:gd name="T24" fmla="*/ 2147483646 w 169"/>
                <a:gd name="T25" fmla="*/ 2147483646 h 183"/>
                <a:gd name="T26" fmla="*/ 2147483646 w 169"/>
                <a:gd name="T27" fmla="*/ 2147483646 h 183"/>
                <a:gd name="T28" fmla="*/ 2147483646 w 169"/>
                <a:gd name="T29" fmla="*/ 2147483646 h 183"/>
                <a:gd name="T30" fmla="*/ 2147483646 w 169"/>
                <a:gd name="T31" fmla="*/ 2147483646 h 183"/>
                <a:gd name="T32" fmla="*/ 2147483646 w 169"/>
                <a:gd name="T33" fmla="*/ 2147483646 h 183"/>
                <a:gd name="T34" fmla="*/ 2147483646 w 169"/>
                <a:gd name="T35" fmla="*/ 2147483646 h 183"/>
                <a:gd name="T36" fmla="*/ 0 w 169"/>
                <a:gd name="T37" fmla="*/ 2147483646 h 183"/>
                <a:gd name="T38" fmla="*/ 2147483646 w 169"/>
                <a:gd name="T39" fmla="*/ 2147483646 h 1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9"/>
                <a:gd name="T61" fmla="*/ 0 h 183"/>
                <a:gd name="T62" fmla="*/ 169 w 169"/>
                <a:gd name="T63" fmla="*/ 183 h 1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9" h="183">
                  <a:moveTo>
                    <a:pt x="1" y="91"/>
                  </a:moveTo>
                  <a:lnTo>
                    <a:pt x="26" y="71"/>
                  </a:lnTo>
                  <a:lnTo>
                    <a:pt x="48" y="49"/>
                  </a:lnTo>
                  <a:lnTo>
                    <a:pt x="67" y="26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101" y="26"/>
                  </a:lnTo>
                  <a:lnTo>
                    <a:pt x="120" y="50"/>
                  </a:lnTo>
                  <a:lnTo>
                    <a:pt x="143" y="71"/>
                  </a:lnTo>
                  <a:lnTo>
                    <a:pt x="168" y="91"/>
                  </a:lnTo>
                  <a:lnTo>
                    <a:pt x="167" y="91"/>
                  </a:lnTo>
                  <a:lnTo>
                    <a:pt x="142" y="111"/>
                  </a:lnTo>
                  <a:lnTo>
                    <a:pt x="120" y="133"/>
                  </a:lnTo>
                  <a:lnTo>
                    <a:pt x="100" y="156"/>
                  </a:lnTo>
                  <a:lnTo>
                    <a:pt x="83" y="182"/>
                  </a:lnTo>
                  <a:lnTo>
                    <a:pt x="66" y="157"/>
                  </a:lnTo>
                  <a:lnTo>
                    <a:pt x="47" y="133"/>
                  </a:lnTo>
                  <a:lnTo>
                    <a:pt x="24" y="111"/>
                  </a:lnTo>
                  <a:lnTo>
                    <a:pt x="0" y="91"/>
                  </a:lnTo>
                  <a:lnTo>
                    <a:pt x="1" y="9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23" descr="90 %"/>
            <p:cNvSpPr>
              <a:spLocks/>
            </p:cNvSpPr>
            <p:nvPr/>
          </p:nvSpPr>
          <p:spPr bwMode="ltGray">
            <a:xfrm>
              <a:off x="5885322" y="2908902"/>
              <a:ext cx="160587" cy="154701"/>
            </a:xfrm>
            <a:custGeom>
              <a:avLst/>
              <a:gdLst>
                <a:gd name="T0" fmla="*/ 2147483647 w 176"/>
                <a:gd name="T1" fmla="*/ 2147483647 h 184"/>
                <a:gd name="T2" fmla="*/ 2147483647 w 176"/>
                <a:gd name="T3" fmla="*/ 2147483647 h 184"/>
                <a:gd name="T4" fmla="*/ 2147483647 w 176"/>
                <a:gd name="T5" fmla="*/ 2147483647 h 184"/>
                <a:gd name="T6" fmla="*/ 2147483647 w 176"/>
                <a:gd name="T7" fmla="*/ 2147483647 h 184"/>
                <a:gd name="T8" fmla="*/ 2147483647 w 176"/>
                <a:gd name="T9" fmla="*/ 2147483647 h 184"/>
                <a:gd name="T10" fmla="*/ 2147483647 w 176"/>
                <a:gd name="T11" fmla="*/ 2147483647 h 184"/>
                <a:gd name="T12" fmla="*/ 2147483647 w 176"/>
                <a:gd name="T13" fmla="*/ 2147483647 h 184"/>
                <a:gd name="T14" fmla="*/ 2147483647 w 176"/>
                <a:gd name="T15" fmla="*/ 2147483647 h 184"/>
                <a:gd name="T16" fmla="*/ 0 w 176"/>
                <a:gd name="T17" fmla="*/ 2147483647 h 184"/>
                <a:gd name="T18" fmla="*/ 2147483647 w 176"/>
                <a:gd name="T19" fmla="*/ 2147483647 h 184"/>
                <a:gd name="T20" fmla="*/ 2147483647 w 176"/>
                <a:gd name="T21" fmla="*/ 2147483647 h 184"/>
                <a:gd name="T22" fmla="*/ 2147483647 w 176"/>
                <a:gd name="T23" fmla="*/ 2147483647 h 184"/>
                <a:gd name="T24" fmla="*/ 2147483647 w 176"/>
                <a:gd name="T25" fmla="*/ 2147483647 h 184"/>
                <a:gd name="T26" fmla="*/ 2147483647 w 176"/>
                <a:gd name="T27" fmla="*/ 2147483647 h 184"/>
                <a:gd name="T28" fmla="*/ 2147483647 w 176"/>
                <a:gd name="T29" fmla="*/ 2147483647 h 184"/>
                <a:gd name="T30" fmla="*/ 2147483647 w 176"/>
                <a:gd name="T31" fmla="*/ 2147483647 h 184"/>
                <a:gd name="T32" fmla="*/ 2147483647 w 176"/>
                <a:gd name="T33" fmla="*/ 2147483647 h 184"/>
                <a:gd name="T34" fmla="*/ 2147483647 w 176"/>
                <a:gd name="T35" fmla="*/ 2147483647 h 184"/>
                <a:gd name="T36" fmla="*/ 2147483647 w 176"/>
                <a:gd name="T37" fmla="*/ 2147483647 h 184"/>
                <a:gd name="T38" fmla="*/ 2147483647 w 176"/>
                <a:gd name="T39" fmla="*/ 0 h 184"/>
                <a:gd name="T40" fmla="*/ 2147483647 w 176"/>
                <a:gd name="T41" fmla="*/ 0 h 184"/>
                <a:gd name="T42" fmla="*/ 2147483647 w 176"/>
                <a:gd name="T43" fmla="*/ 2147483647 h 184"/>
                <a:gd name="T44" fmla="*/ 2147483647 w 176"/>
                <a:gd name="T45" fmla="*/ 2147483647 h 184"/>
                <a:gd name="T46" fmla="*/ 2147483647 w 176"/>
                <a:gd name="T47" fmla="*/ 2147483647 h 184"/>
                <a:gd name="T48" fmla="*/ 2147483647 w 176"/>
                <a:gd name="T49" fmla="*/ 2147483647 h 184"/>
                <a:gd name="T50" fmla="*/ 2147483647 w 176"/>
                <a:gd name="T51" fmla="*/ 2147483647 h 184"/>
                <a:gd name="T52" fmla="*/ 2147483647 w 176"/>
                <a:gd name="T53" fmla="*/ 2147483647 h 184"/>
                <a:gd name="T54" fmla="*/ 2147483647 w 176"/>
                <a:gd name="T55" fmla="*/ 2147483647 h 184"/>
                <a:gd name="T56" fmla="*/ 2147483647 w 176"/>
                <a:gd name="T57" fmla="*/ 2147483647 h 184"/>
                <a:gd name="T58" fmla="*/ 2147483647 w 176"/>
                <a:gd name="T59" fmla="*/ 2147483647 h 184"/>
                <a:gd name="T60" fmla="*/ 2147483647 w 176"/>
                <a:gd name="T61" fmla="*/ 2147483647 h 184"/>
                <a:gd name="T62" fmla="*/ 2147483647 w 176"/>
                <a:gd name="T63" fmla="*/ 2147483647 h 184"/>
                <a:gd name="T64" fmla="*/ 2147483647 w 176"/>
                <a:gd name="T65" fmla="*/ 2147483647 h 184"/>
                <a:gd name="T66" fmla="*/ 2147483647 w 176"/>
                <a:gd name="T67" fmla="*/ 2147483647 h 184"/>
                <a:gd name="T68" fmla="*/ 2147483647 w 176"/>
                <a:gd name="T69" fmla="*/ 2147483647 h 184"/>
                <a:gd name="T70" fmla="*/ 2147483647 w 176"/>
                <a:gd name="T71" fmla="*/ 2147483647 h 184"/>
                <a:gd name="T72" fmla="*/ 2147483647 w 176"/>
                <a:gd name="T73" fmla="*/ 2147483647 h 184"/>
                <a:gd name="T74" fmla="*/ 2147483647 w 176"/>
                <a:gd name="T75" fmla="*/ 2147483647 h 184"/>
                <a:gd name="T76" fmla="*/ 2147483647 w 176"/>
                <a:gd name="T77" fmla="*/ 2147483647 h 184"/>
                <a:gd name="T78" fmla="*/ 2147483647 w 176"/>
                <a:gd name="T79" fmla="*/ 2147483647 h 184"/>
                <a:gd name="T80" fmla="*/ 2147483647 w 176"/>
                <a:gd name="T81" fmla="*/ 2147483647 h 184"/>
                <a:gd name="T82" fmla="*/ 2147483647 w 176"/>
                <a:gd name="T83" fmla="*/ 2147483647 h 184"/>
                <a:gd name="T84" fmla="*/ 2147483647 w 176"/>
                <a:gd name="T85" fmla="*/ 2147483647 h 184"/>
                <a:gd name="T86" fmla="*/ 2147483647 w 176"/>
                <a:gd name="T87" fmla="*/ 2147483647 h 184"/>
                <a:gd name="T88" fmla="*/ 2147483647 w 176"/>
                <a:gd name="T89" fmla="*/ 2147483647 h 184"/>
                <a:gd name="T90" fmla="*/ 2147483647 w 176"/>
                <a:gd name="T91" fmla="*/ 2147483647 h 184"/>
                <a:gd name="T92" fmla="*/ 2147483647 w 176"/>
                <a:gd name="T93" fmla="*/ 2147483647 h 1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84"/>
                <a:gd name="T143" fmla="*/ 176 w 176"/>
                <a:gd name="T144" fmla="*/ 184 h 1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84">
                  <a:moveTo>
                    <a:pt x="68" y="183"/>
                  </a:moveTo>
                  <a:lnTo>
                    <a:pt x="71" y="179"/>
                  </a:lnTo>
                  <a:lnTo>
                    <a:pt x="75" y="173"/>
                  </a:lnTo>
                  <a:lnTo>
                    <a:pt x="79" y="161"/>
                  </a:lnTo>
                  <a:lnTo>
                    <a:pt x="79" y="157"/>
                  </a:lnTo>
                  <a:lnTo>
                    <a:pt x="79" y="154"/>
                  </a:lnTo>
                  <a:lnTo>
                    <a:pt x="79" y="136"/>
                  </a:lnTo>
                  <a:lnTo>
                    <a:pt x="77" y="131"/>
                  </a:lnTo>
                  <a:lnTo>
                    <a:pt x="75" y="130"/>
                  </a:lnTo>
                  <a:lnTo>
                    <a:pt x="70" y="131"/>
                  </a:lnTo>
                  <a:lnTo>
                    <a:pt x="61" y="142"/>
                  </a:lnTo>
                  <a:lnTo>
                    <a:pt x="53" y="150"/>
                  </a:lnTo>
                  <a:lnTo>
                    <a:pt x="44" y="155"/>
                  </a:lnTo>
                  <a:lnTo>
                    <a:pt x="27" y="157"/>
                  </a:lnTo>
                  <a:lnTo>
                    <a:pt x="14" y="152"/>
                  </a:lnTo>
                  <a:lnTo>
                    <a:pt x="7" y="144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3" y="100"/>
                  </a:lnTo>
                  <a:lnTo>
                    <a:pt x="8" y="88"/>
                  </a:lnTo>
                  <a:lnTo>
                    <a:pt x="15" y="80"/>
                  </a:lnTo>
                  <a:lnTo>
                    <a:pt x="24" y="76"/>
                  </a:lnTo>
                  <a:lnTo>
                    <a:pt x="34" y="75"/>
                  </a:lnTo>
                  <a:lnTo>
                    <a:pt x="47" y="78"/>
                  </a:lnTo>
                  <a:lnTo>
                    <a:pt x="63" y="86"/>
                  </a:lnTo>
                  <a:lnTo>
                    <a:pt x="72" y="89"/>
                  </a:lnTo>
                  <a:lnTo>
                    <a:pt x="76" y="89"/>
                  </a:lnTo>
                  <a:lnTo>
                    <a:pt x="77" y="84"/>
                  </a:lnTo>
                  <a:lnTo>
                    <a:pt x="77" y="80"/>
                  </a:lnTo>
                  <a:lnTo>
                    <a:pt x="72" y="75"/>
                  </a:lnTo>
                  <a:lnTo>
                    <a:pt x="60" y="65"/>
                  </a:lnTo>
                  <a:lnTo>
                    <a:pt x="55" y="55"/>
                  </a:lnTo>
                  <a:lnTo>
                    <a:pt x="51" y="46"/>
                  </a:lnTo>
                  <a:lnTo>
                    <a:pt x="50" y="35"/>
                  </a:lnTo>
                  <a:lnTo>
                    <a:pt x="54" y="19"/>
                  </a:lnTo>
                  <a:lnTo>
                    <a:pt x="60" y="11"/>
                  </a:lnTo>
                  <a:lnTo>
                    <a:pt x="65" y="6"/>
                  </a:lnTo>
                  <a:lnTo>
                    <a:pt x="75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101" y="3"/>
                  </a:lnTo>
                  <a:lnTo>
                    <a:pt x="110" y="6"/>
                  </a:lnTo>
                  <a:lnTo>
                    <a:pt x="116" y="11"/>
                  </a:lnTo>
                  <a:lnTo>
                    <a:pt x="123" y="23"/>
                  </a:lnTo>
                  <a:lnTo>
                    <a:pt x="125" y="33"/>
                  </a:lnTo>
                  <a:lnTo>
                    <a:pt x="125" y="42"/>
                  </a:lnTo>
                  <a:lnTo>
                    <a:pt x="124" y="45"/>
                  </a:lnTo>
                  <a:lnTo>
                    <a:pt x="122" y="52"/>
                  </a:lnTo>
                  <a:lnTo>
                    <a:pt x="119" y="58"/>
                  </a:lnTo>
                  <a:lnTo>
                    <a:pt x="116" y="63"/>
                  </a:lnTo>
                  <a:lnTo>
                    <a:pt x="113" y="67"/>
                  </a:lnTo>
                  <a:lnTo>
                    <a:pt x="107" y="72"/>
                  </a:lnTo>
                  <a:lnTo>
                    <a:pt x="103" y="75"/>
                  </a:lnTo>
                  <a:lnTo>
                    <a:pt x="99" y="79"/>
                  </a:lnTo>
                  <a:lnTo>
                    <a:pt x="98" y="84"/>
                  </a:lnTo>
                  <a:lnTo>
                    <a:pt x="98" y="88"/>
                  </a:lnTo>
                  <a:lnTo>
                    <a:pt x="103" y="90"/>
                  </a:lnTo>
                  <a:lnTo>
                    <a:pt x="105" y="89"/>
                  </a:lnTo>
                  <a:lnTo>
                    <a:pt x="111" y="86"/>
                  </a:lnTo>
                  <a:lnTo>
                    <a:pt x="116" y="84"/>
                  </a:lnTo>
                  <a:lnTo>
                    <a:pt x="121" y="80"/>
                  </a:lnTo>
                  <a:lnTo>
                    <a:pt x="133" y="77"/>
                  </a:lnTo>
                  <a:lnTo>
                    <a:pt x="146" y="75"/>
                  </a:lnTo>
                  <a:lnTo>
                    <a:pt x="151" y="76"/>
                  </a:lnTo>
                  <a:lnTo>
                    <a:pt x="158" y="79"/>
                  </a:lnTo>
                  <a:lnTo>
                    <a:pt x="161" y="81"/>
                  </a:lnTo>
                  <a:lnTo>
                    <a:pt x="169" y="91"/>
                  </a:lnTo>
                  <a:lnTo>
                    <a:pt x="173" y="100"/>
                  </a:lnTo>
                  <a:lnTo>
                    <a:pt x="174" y="108"/>
                  </a:lnTo>
                  <a:lnTo>
                    <a:pt x="175" y="119"/>
                  </a:lnTo>
                  <a:lnTo>
                    <a:pt x="174" y="128"/>
                  </a:lnTo>
                  <a:lnTo>
                    <a:pt x="173" y="134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73" y="135"/>
                  </a:lnTo>
                  <a:lnTo>
                    <a:pt x="168" y="143"/>
                  </a:lnTo>
                  <a:lnTo>
                    <a:pt x="161" y="152"/>
                  </a:lnTo>
                  <a:lnTo>
                    <a:pt x="148" y="157"/>
                  </a:lnTo>
                  <a:lnTo>
                    <a:pt x="139" y="157"/>
                  </a:lnTo>
                  <a:lnTo>
                    <a:pt x="128" y="153"/>
                  </a:lnTo>
                  <a:lnTo>
                    <a:pt x="117" y="145"/>
                  </a:lnTo>
                  <a:lnTo>
                    <a:pt x="109" y="136"/>
                  </a:lnTo>
                  <a:lnTo>
                    <a:pt x="104" y="131"/>
                  </a:lnTo>
                  <a:lnTo>
                    <a:pt x="99" y="130"/>
                  </a:lnTo>
                  <a:lnTo>
                    <a:pt x="96" y="133"/>
                  </a:lnTo>
                  <a:lnTo>
                    <a:pt x="96" y="143"/>
                  </a:lnTo>
                  <a:lnTo>
                    <a:pt x="96" y="153"/>
                  </a:lnTo>
                  <a:lnTo>
                    <a:pt x="96" y="160"/>
                  </a:lnTo>
                  <a:lnTo>
                    <a:pt x="98" y="167"/>
                  </a:lnTo>
                  <a:lnTo>
                    <a:pt x="99" y="173"/>
                  </a:lnTo>
                  <a:lnTo>
                    <a:pt x="103" y="179"/>
                  </a:lnTo>
                  <a:lnTo>
                    <a:pt x="106" y="183"/>
                  </a:lnTo>
                  <a:lnTo>
                    <a:pt x="68" y="183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aphicFrame>
        <p:nvGraphicFramePr>
          <p:cNvPr id="33" name="Tabell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698963"/>
              </p:ext>
            </p:extLst>
          </p:nvPr>
        </p:nvGraphicFramePr>
        <p:xfrm>
          <a:off x="1003300" y="1677246"/>
          <a:ext cx="3863668" cy="1483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06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4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Contract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7 tricks</a:t>
                      </a:r>
                      <a:r>
                        <a:rPr lang="en-US" baseline="0" noProof="0" dirty="0"/>
                        <a:t> with </a:t>
                      </a:r>
                      <a:r>
                        <a:rPr lang="en-US" noProof="0" dirty="0"/>
                        <a:t> </a:t>
                      </a:r>
                      <a:r>
                        <a:rPr lang="en-US" baseline="0" noProof="0" dirty="0"/>
                        <a:t>   trump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1 He or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9 tricks</a:t>
                      </a:r>
                      <a:r>
                        <a:rPr lang="en-US" baseline="0" noProof="0" dirty="0"/>
                        <a:t> in notrump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3NT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12 tricks</a:t>
                      </a:r>
                      <a:r>
                        <a:rPr lang="en-US" baseline="0" noProof="0" dirty="0"/>
                        <a:t> with</a:t>
                      </a:r>
                      <a:r>
                        <a:rPr lang="en-US" noProof="0" dirty="0"/>
                        <a:t>     trump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6 </a:t>
                      </a:r>
                      <a:r>
                        <a:rPr lang="en-US" noProof="0" dirty="0" err="1"/>
                        <a:t>Sp</a:t>
                      </a:r>
                      <a:r>
                        <a:rPr lang="en-US" noProof="0" dirty="0"/>
                        <a:t> or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" name="Grupp 1"/>
          <p:cNvGrpSpPr/>
          <p:nvPr/>
        </p:nvGrpSpPr>
        <p:grpSpPr>
          <a:xfrm>
            <a:off x="2254911" y="2169660"/>
            <a:ext cx="2254748" cy="898098"/>
            <a:chOff x="2187420" y="2149320"/>
            <a:chExt cx="2254748" cy="898098"/>
          </a:xfrm>
        </p:grpSpPr>
        <p:sp>
          <p:nvSpPr>
            <p:cNvPr id="34" name="Freeform 20" descr="90 %"/>
            <p:cNvSpPr>
              <a:spLocks/>
            </p:cNvSpPr>
            <p:nvPr/>
          </p:nvSpPr>
          <p:spPr bwMode="auto">
            <a:xfrm>
              <a:off x="4301760" y="2896080"/>
              <a:ext cx="140408" cy="151338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21"/>
            <p:cNvSpPr>
              <a:spLocks/>
            </p:cNvSpPr>
            <p:nvPr/>
          </p:nvSpPr>
          <p:spPr bwMode="blackWhite">
            <a:xfrm>
              <a:off x="4252440" y="2149320"/>
              <a:ext cx="144613" cy="153021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20" descr="90 %"/>
            <p:cNvSpPr>
              <a:spLocks/>
            </p:cNvSpPr>
            <p:nvPr/>
          </p:nvSpPr>
          <p:spPr bwMode="auto">
            <a:xfrm>
              <a:off x="2343420" y="2896080"/>
              <a:ext cx="140408" cy="151338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blackWhite">
            <a:xfrm>
              <a:off x="2187420" y="2164560"/>
              <a:ext cx="144613" cy="153021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aphicFrame>
        <p:nvGraphicFramePr>
          <p:cNvPr id="44" name="Tabell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650116"/>
              </p:ext>
            </p:extLst>
          </p:nvPr>
        </p:nvGraphicFramePr>
        <p:xfrm>
          <a:off x="2809240" y="3666066"/>
          <a:ext cx="3370580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65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3NT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Game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4    /4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Game</a:t>
                      </a:r>
                      <a:r>
                        <a:rPr lang="sv-SE" baseline="0" dirty="0"/>
                        <a:t> in major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5    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Game</a:t>
                      </a:r>
                      <a:r>
                        <a:rPr lang="sv-SE" baseline="0" dirty="0"/>
                        <a:t> in minor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6NT/6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Small</a:t>
                      </a:r>
                      <a:r>
                        <a:rPr lang="sv-SE" baseline="0" dirty="0"/>
                        <a:t> slam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7NT/7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Grand</a:t>
                      </a:r>
                      <a:r>
                        <a:rPr lang="sv-SE" baseline="0" dirty="0"/>
                        <a:t> slam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68" name="Grupp 67"/>
          <p:cNvGrpSpPr/>
          <p:nvPr/>
        </p:nvGrpSpPr>
        <p:grpSpPr>
          <a:xfrm>
            <a:off x="3029220" y="4061460"/>
            <a:ext cx="5239708" cy="1844252"/>
            <a:chOff x="1208040" y="3939540"/>
            <a:chExt cx="5239708" cy="1844252"/>
          </a:xfrm>
        </p:grpSpPr>
        <p:grpSp>
          <p:nvGrpSpPr>
            <p:cNvPr id="63" name="Grupp 62"/>
            <p:cNvGrpSpPr/>
            <p:nvPr/>
          </p:nvGrpSpPr>
          <p:grpSpPr>
            <a:xfrm>
              <a:off x="1208040" y="4397220"/>
              <a:ext cx="872967" cy="1274841"/>
              <a:chOff x="1208040" y="4397220"/>
              <a:chExt cx="872967" cy="1274841"/>
            </a:xfrm>
          </p:grpSpPr>
          <p:grpSp>
            <p:nvGrpSpPr>
              <p:cNvPr id="57" name="Grupp 56"/>
              <p:cNvGrpSpPr/>
              <p:nvPr/>
            </p:nvGrpSpPr>
            <p:grpSpPr>
              <a:xfrm>
                <a:off x="1665240" y="5136360"/>
                <a:ext cx="415767" cy="162321"/>
                <a:chOff x="1718580" y="5159220"/>
                <a:chExt cx="415767" cy="162321"/>
              </a:xfrm>
            </p:grpSpPr>
            <p:sp>
              <p:nvSpPr>
                <p:cNvPr id="49" name="Freeform 20" descr="90 %"/>
                <p:cNvSpPr>
                  <a:spLocks/>
                </p:cNvSpPr>
                <p:nvPr/>
              </p:nvSpPr>
              <p:spPr bwMode="auto">
                <a:xfrm>
                  <a:off x="1718580" y="5159220"/>
                  <a:ext cx="140408" cy="151338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" name="Freeform 21"/>
                <p:cNvSpPr>
                  <a:spLocks/>
                </p:cNvSpPr>
                <p:nvPr/>
              </p:nvSpPr>
              <p:spPr bwMode="blackWhite">
                <a:xfrm>
                  <a:off x="1798800" y="5166840"/>
                  <a:ext cx="144613" cy="153021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1" name="Freeform 22"/>
                <p:cNvSpPr>
                  <a:spLocks/>
                </p:cNvSpPr>
                <p:nvPr/>
              </p:nvSpPr>
              <p:spPr bwMode="blackWhite">
                <a:xfrm>
                  <a:off x="1879020" y="5166840"/>
                  <a:ext cx="153861" cy="153860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2" name="Freeform 23" descr="90 %"/>
                <p:cNvSpPr>
                  <a:spLocks/>
                </p:cNvSpPr>
                <p:nvPr/>
              </p:nvSpPr>
              <p:spPr bwMode="ltGray">
                <a:xfrm>
                  <a:off x="1973760" y="5166840"/>
                  <a:ext cx="160587" cy="154701"/>
                </a:xfrm>
                <a:custGeom>
                  <a:avLst/>
                  <a:gdLst>
                    <a:gd name="T0" fmla="*/ 2147483647 w 176"/>
                    <a:gd name="T1" fmla="*/ 2147483647 h 184"/>
                    <a:gd name="T2" fmla="*/ 2147483647 w 176"/>
                    <a:gd name="T3" fmla="*/ 2147483647 h 184"/>
                    <a:gd name="T4" fmla="*/ 2147483647 w 176"/>
                    <a:gd name="T5" fmla="*/ 2147483647 h 184"/>
                    <a:gd name="T6" fmla="*/ 2147483647 w 176"/>
                    <a:gd name="T7" fmla="*/ 2147483647 h 184"/>
                    <a:gd name="T8" fmla="*/ 2147483647 w 176"/>
                    <a:gd name="T9" fmla="*/ 2147483647 h 184"/>
                    <a:gd name="T10" fmla="*/ 2147483647 w 176"/>
                    <a:gd name="T11" fmla="*/ 2147483647 h 184"/>
                    <a:gd name="T12" fmla="*/ 2147483647 w 176"/>
                    <a:gd name="T13" fmla="*/ 2147483647 h 184"/>
                    <a:gd name="T14" fmla="*/ 2147483647 w 176"/>
                    <a:gd name="T15" fmla="*/ 2147483647 h 184"/>
                    <a:gd name="T16" fmla="*/ 0 w 176"/>
                    <a:gd name="T17" fmla="*/ 2147483647 h 184"/>
                    <a:gd name="T18" fmla="*/ 2147483647 w 176"/>
                    <a:gd name="T19" fmla="*/ 2147483647 h 184"/>
                    <a:gd name="T20" fmla="*/ 2147483647 w 176"/>
                    <a:gd name="T21" fmla="*/ 2147483647 h 184"/>
                    <a:gd name="T22" fmla="*/ 2147483647 w 176"/>
                    <a:gd name="T23" fmla="*/ 2147483647 h 184"/>
                    <a:gd name="T24" fmla="*/ 2147483647 w 176"/>
                    <a:gd name="T25" fmla="*/ 2147483647 h 184"/>
                    <a:gd name="T26" fmla="*/ 2147483647 w 176"/>
                    <a:gd name="T27" fmla="*/ 2147483647 h 184"/>
                    <a:gd name="T28" fmla="*/ 2147483647 w 176"/>
                    <a:gd name="T29" fmla="*/ 2147483647 h 184"/>
                    <a:gd name="T30" fmla="*/ 2147483647 w 176"/>
                    <a:gd name="T31" fmla="*/ 2147483647 h 184"/>
                    <a:gd name="T32" fmla="*/ 2147483647 w 176"/>
                    <a:gd name="T33" fmla="*/ 2147483647 h 184"/>
                    <a:gd name="T34" fmla="*/ 2147483647 w 176"/>
                    <a:gd name="T35" fmla="*/ 2147483647 h 184"/>
                    <a:gd name="T36" fmla="*/ 2147483647 w 176"/>
                    <a:gd name="T37" fmla="*/ 2147483647 h 184"/>
                    <a:gd name="T38" fmla="*/ 2147483647 w 176"/>
                    <a:gd name="T39" fmla="*/ 0 h 184"/>
                    <a:gd name="T40" fmla="*/ 2147483647 w 176"/>
                    <a:gd name="T41" fmla="*/ 0 h 184"/>
                    <a:gd name="T42" fmla="*/ 2147483647 w 176"/>
                    <a:gd name="T43" fmla="*/ 2147483647 h 184"/>
                    <a:gd name="T44" fmla="*/ 2147483647 w 176"/>
                    <a:gd name="T45" fmla="*/ 2147483647 h 184"/>
                    <a:gd name="T46" fmla="*/ 2147483647 w 176"/>
                    <a:gd name="T47" fmla="*/ 2147483647 h 184"/>
                    <a:gd name="T48" fmla="*/ 2147483647 w 176"/>
                    <a:gd name="T49" fmla="*/ 2147483647 h 184"/>
                    <a:gd name="T50" fmla="*/ 2147483647 w 176"/>
                    <a:gd name="T51" fmla="*/ 2147483647 h 184"/>
                    <a:gd name="T52" fmla="*/ 2147483647 w 176"/>
                    <a:gd name="T53" fmla="*/ 2147483647 h 184"/>
                    <a:gd name="T54" fmla="*/ 2147483647 w 176"/>
                    <a:gd name="T55" fmla="*/ 2147483647 h 184"/>
                    <a:gd name="T56" fmla="*/ 2147483647 w 176"/>
                    <a:gd name="T57" fmla="*/ 2147483647 h 184"/>
                    <a:gd name="T58" fmla="*/ 2147483647 w 176"/>
                    <a:gd name="T59" fmla="*/ 2147483647 h 184"/>
                    <a:gd name="T60" fmla="*/ 2147483647 w 176"/>
                    <a:gd name="T61" fmla="*/ 2147483647 h 184"/>
                    <a:gd name="T62" fmla="*/ 2147483647 w 176"/>
                    <a:gd name="T63" fmla="*/ 2147483647 h 184"/>
                    <a:gd name="T64" fmla="*/ 2147483647 w 176"/>
                    <a:gd name="T65" fmla="*/ 2147483647 h 184"/>
                    <a:gd name="T66" fmla="*/ 2147483647 w 176"/>
                    <a:gd name="T67" fmla="*/ 2147483647 h 184"/>
                    <a:gd name="T68" fmla="*/ 2147483647 w 176"/>
                    <a:gd name="T69" fmla="*/ 2147483647 h 184"/>
                    <a:gd name="T70" fmla="*/ 2147483647 w 176"/>
                    <a:gd name="T71" fmla="*/ 2147483647 h 184"/>
                    <a:gd name="T72" fmla="*/ 2147483647 w 176"/>
                    <a:gd name="T73" fmla="*/ 2147483647 h 184"/>
                    <a:gd name="T74" fmla="*/ 2147483647 w 176"/>
                    <a:gd name="T75" fmla="*/ 2147483647 h 184"/>
                    <a:gd name="T76" fmla="*/ 2147483647 w 176"/>
                    <a:gd name="T77" fmla="*/ 2147483647 h 184"/>
                    <a:gd name="T78" fmla="*/ 2147483647 w 176"/>
                    <a:gd name="T79" fmla="*/ 2147483647 h 184"/>
                    <a:gd name="T80" fmla="*/ 2147483647 w 176"/>
                    <a:gd name="T81" fmla="*/ 2147483647 h 184"/>
                    <a:gd name="T82" fmla="*/ 2147483647 w 176"/>
                    <a:gd name="T83" fmla="*/ 2147483647 h 184"/>
                    <a:gd name="T84" fmla="*/ 2147483647 w 176"/>
                    <a:gd name="T85" fmla="*/ 2147483647 h 184"/>
                    <a:gd name="T86" fmla="*/ 2147483647 w 176"/>
                    <a:gd name="T87" fmla="*/ 2147483647 h 184"/>
                    <a:gd name="T88" fmla="*/ 2147483647 w 176"/>
                    <a:gd name="T89" fmla="*/ 2147483647 h 184"/>
                    <a:gd name="T90" fmla="*/ 2147483647 w 176"/>
                    <a:gd name="T91" fmla="*/ 2147483647 h 184"/>
                    <a:gd name="T92" fmla="*/ 2147483647 w 176"/>
                    <a:gd name="T93" fmla="*/ 2147483647 h 18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76"/>
                    <a:gd name="T142" fmla="*/ 0 h 184"/>
                    <a:gd name="T143" fmla="*/ 176 w 176"/>
                    <a:gd name="T144" fmla="*/ 184 h 18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76" h="184">
                      <a:moveTo>
                        <a:pt x="68" y="183"/>
                      </a:moveTo>
                      <a:lnTo>
                        <a:pt x="71" y="179"/>
                      </a:lnTo>
                      <a:lnTo>
                        <a:pt x="75" y="173"/>
                      </a:lnTo>
                      <a:lnTo>
                        <a:pt x="79" y="161"/>
                      </a:lnTo>
                      <a:lnTo>
                        <a:pt x="79" y="157"/>
                      </a:lnTo>
                      <a:lnTo>
                        <a:pt x="79" y="154"/>
                      </a:lnTo>
                      <a:lnTo>
                        <a:pt x="79" y="136"/>
                      </a:lnTo>
                      <a:lnTo>
                        <a:pt x="77" y="131"/>
                      </a:lnTo>
                      <a:lnTo>
                        <a:pt x="75" y="130"/>
                      </a:lnTo>
                      <a:lnTo>
                        <a:pt x="70" y="131"/>
                      </a:lnTo>
                      <a:lnTo>
                        <a:pt x="61" y="142"/>
                      </a:lnTo>
                      <a:lnTo>
                        <a:pt x="53" y="150"/>
                      </a:lnTo>
                      <a:lnTo>
                        <a:pt x="44" y="155"/>
                      </a:lnTo>
                      <a:lnTo>
                        <a:pt x="27" y="157"/>
                      </a:lnTo>
                      <a:lnTo>
                        <a:pt x="14" y="152"/>
                      </a:lnTo>
                      <a:lnTo>
                        <a:pt x="7" y="144"/>
                      </a:lnTo>
                      <a:lnTo>
                        <a:pt x="3" y="138"/>
                      </a:lnTo>
                      <a:lnTo>
                        <a:pt x="0" y="126"/>
                      </a:lnTo>
                      <a:lnTo>
                        <a:pt x="0" y="111"/>
                      </a:lnTo>
                      <a:lnTo>
                        <a:pt x="3" y="100"/>
                      </a:lnTo>
                      <a:lnTo>
                        <a:pt x="8" y="88"/>
                      </a:lnTo>
                      <a:lnTo>
                        <a:pt x="15" y="80"/>
                      </a:lnTo>
                      <a:lnTo>
                        <a:pt x="24" y="76"/>
                      </a:lnTo>
                      <a:lnTo>
                        <a:pt x="34" y="75"/>
                      </a:lnTo>
                      <a:lnTo>
                        <a:pt x="47" y="78"/>
                      </a:lnTo>
                      <a:lnTo>
                        <a:pt x="63" y="86"/>
                      </a:lnTo>
                      <a:lnTo>
                        <a:pt x="72" y="89"/>
                      </a:lnTo>
                      <a:lnTo>
                        <a:pt x="76" y="89"/>
                      </a:lnTo>
                      <a:lnTo>
                        <a:pt x="77" y="84"/>
                      </a:lnTo>
                      <a:lnTo>
                        <a:pt x="77" y="80"/>
                      </a:lnTo>
                      <a:lnTo>
                        <a:pt x="72" y="75"/>
                      </a:lnTo>
                      <a:lnTo>
                        <a:pt x="60" y="65"/>
                      </a:lnTo>
                      <a:lnTo>
                        <a:pt x="55" y="55"/>
                      </a:lnTo>
                      <a:lnTo>
                        <a:pt x="51" y="46"/>
                      </a:lnTo>
                      <a:lnTo>
                        <a:pt x="50" y="35"/>
                      </a:lnTo>
                      <a:lnTo>
                        <a:pt x="54" y="19"/>
                      </a:lnTo>
                      <a:lnTo>
                        <a:pt x="60" y="11"/>
                      </a:lnTo>
                      <a:lnTo>
                        <a:pt x="65" y="6"/>
                      </a:lnTo>
                      <a:lnTo>
                        <a:pt x="75" y="1"/>
                      </a:lnTo>
                      <a:lnTo>
                        <a:pt x="83" y="0"/>
                      </a:lnTo>
                      <a:lnTo>
                        <a:pt x="88" y="0"/>
                      </a:lnTo>
                      <a:lnTo>
                        <a:pt x="93" y="0"/>
                      </a:lnTo>
                      <a:lnTo>
                        <a:pt x="101" y="3"/>
                      </a:lnTo>
                      <a:lnTo>
                        <a:pt x="110" y="6"/>
                      </a:lnTo>
                      <a:lnTo>
                        <a:pt x="116" y="11"/>
                      </a:lnTo>
                      <a:lnTo>
                        <a:pt x="123" y="23"/>
                      </a:lnTo>
                      <a:lnTo>
                        <a:pt x="125" y="33"/>
                      </a:lnTo>
                      <a:lnTo>
                        <a:pt x="125" y="42"/>
                      </a:lnTo>
                      <a:lnTo>
                        <a:pt x="124" y="45"/>
                      </a:lnTo>
                      <a:lnTo>
                        <a:pt x="122" y="52"/>
                      </a:lnTo>
                      <a:lnTo>
                        <a:pt x="119" y="58"/>
                      </a:lnTo>
                      <a:lnTo>
                        <a:pt x="116" y="63"/>
                      </a:lnTo>
                      <a:lnTo>
                        <a:pt x="113" y="67"/>
                      </a:lnTo>
                      <a:lnTo>
                        <a:pt x="107" y="72"/>
                      </a:lnTo>
                      <a:lnTo>
                        <a:pt x="103" y="75"/>
                      </a:lnTo>
                      <a:lnTo>
                        <a:pt x="99" y="79"/>
                      </a:lnTo>
                      <a:lnTo>
                        <a:pt x="98" y="84"/>
                      </a:lnTo>
                      <a:lnTo>
                        <a:pt x="98" y="88"/>
                      </a:lnTo>
                      <a:lnTo>
                        <a:pt x="103" y="90"/>
                      </a:lnTo>
                      <a:lnTo>
                        <a:pt x="105" y="89"/>
                      </a:lnTo>
                      <a:lnTo>
                        <a:pt x="111" y="86"/>
                      </a:lnTo>
                      <a:lnTo>
                        <a:pt x="116" y="84"/>
                      </a:lnTo>
                      <a:lnTo>
                        <a:pt x="121" y="80"/>
                      </a:lnTo>
                      <a:lnTo>
                        <a:pt x="133" y="77"/>
                      </a:lnTo>
                      <a:lnTo>
                        <a:pt x="146" y="75"/>
                      </a:lnTo>
                      <a:lnTo>
                        <a:pt x="151" y="76"/>
                      </a:lnTo>
                      <a:lnTo>
                        <a:pt x="158" y="79"/>
                      </a:lnTo>
                      <a:lnTo>
                        <a:pt x="161" y="81"/>
                      </a:lnTo>
                      <a:lnTo>
                        <a:pt x="169" y="91"/>
                      </a:lnTo>
                      <a:lnTo>
                        <a:pt x="173" y="100"/>
                      </a:lnTo>
                      <a:lnTo>
                        <a:pt x="174" y="108"/>
                      </a:lnTo>
                      <a:lnTo>
                        <a:pt x="175" y="119"/>
                      </a:lnTo>
                      <a:lnTo>
                        <a:pt x="174" y="128"/>
                      </a:lnTo>
                      <a:lnTo>
                        <a:pt x="173" y="134"/>
                      </a:lnTo>
                      <a:lnTo>
                        <a:pt x="170" y="141"/>
                      </a:lnTo>
                      <a:lnTo>
                        <a:pt x="170" y="139"/>
                      </a:lnTo>
                      <a:lnTo>
                        <a:pt x="173" y="135"/>
                      </a:lnTo>
                      <a:lnTo>
                        <a:pt x="168" y="143"/>
                      </a:lnTo>
                      <a:lnTo>
                        <a:pt x="161" y="152"/>
                      </a:lnTo>
                      <a:lnTo>
                        <a:pt x="148" y="157"/>
                      </a:lnTo>
                      <a:lnTo>
                        <a:pt x="139" y="157"/>
                      </a:lnTo>
                      <a:lnTo>
                        <a:pt x="128" y="153"/>
                      </a:lnTo>
                      <a:lnTo>
                        <a:pt x="117" y="145"/>
                      </a:lnTo>
                      <a:lnTo>
                        <a:pt x="109" y="136"/>
                      </a:lnTo>
                      <a:lnTo>
                        <a:pt x="104" y="131"/>
                      </a:lnTo>
                      <a:lnTo>
                        <a:pt x="99" y="130"/>
                      </a:lnTo>
                      <a:lnTo>
                        <a:pt x="96" y="133"/>
                      </a:lnTo>
                      <a:lnTo>
                        <a:pt x="96" y="143"/>
                      </a:lnTo>
                      <a:lnTo>
                        <a:pt x="96" y="153"/>
                      </a:lnTo>
                      <a:lnTo>
                        <a:pt x="96" y="160"/>
                      </a:lnTo>
                      <a:lnTo>
                        <a:pt x="98" y="167"/>
                      </a:lnTo>
                      <a:lnTo>
                        <a:pt x="99" y="173"/>
                      </a:lnTo>
                      <a:lnTo>
                        <a:pt x="103" y="179"/>
                      </a:lnTo>
                      <a:lnTo>
                        <a:pt x="106" y="183"/>
                      </a:lnTo>
                      <a:lnTo>
                        <a:pt x="68" y="183"/>
                      </a:lnTo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sp>
            <p:nvSpPr>
              <p:cNvPr id="53" name="Freeform 20" descr="90 %"/>
              <p:cNvSpPr>
                <a:spLocks/>
              </p:cNvSpPr>
              <p:nvPr/>
            </p:nvSpPr>
            <p:spPr bwMode="auto">
              <a:xfrm>
                <a:off x="1208040" y="4397220"/>
                <a:ext cx="140408" cy="151338"/>
              </a:xfrm>
              <a:custGeom>
                <a:avLst/>
                <a:gdLst>
                  <a:gd name="T0" fmla="*/ 2147483646 w 154"/>
                  <a:gd name="T1" fmla="*/ 2147483646 h 180"/>
                  <a:gd name="T2" fmla="*/ 2147483646 w 154"/>
                  <a:gd name="T3" fmla="*/ 2147483646 h 180"/>
                  <a:gd name="T4" fmla="*/ 2147483646 w 154"/>
                  <a:gd name="T5" fmla="*/ 2147483646 h 180"/>
                  <a:gd name="T6" fmla="*/ 2147483646 w 154"/>
                  <a:gd name="T7" fmla="*/ 2147483646 h 180"/>
                  <a:gd name="T8" fmla="*/ 2147483646 w 154"/>
                  <a:gd name="T9" fmla="*/ 2147483646 h 180"/>
                  <a:gd name="T10" fmla="*/ 2147483646 w 154"/>
                  <a:gd name="T11" fmla="*/ 2147483646 h 180"/>
                  <a:gd name="T12" fmla="*/ 2147483646 w 154"/>
                  <a:gd name="T13" fmla="*/ 2147483646 h 180"/>
                  <a:gd name="T14" fmla="*/ 2147483646 w 154"/>
                  <a:gd name="T15" fmla="*/ 2147483646 h 180"/>
                  <a:gd name="T16" fmla="*/ 2147483646 w 154"/>
                  <a:gd name="T17" fmla="*/ 2147483646 h 180"/>
                  <a:gd name="T18" fmla="*/ 2147483646 w 154"/>
                  <a:gd name="T19" fmla="*/ 2147483646 h 180"/>
                  <a:gd name="T20" fmla="*/ 2147483646 w 154"/>
                  <a:gd name="T21" fmla="*/ 2147483646 h 180"/>
                  <a:gd name="T22" fmla="*/ 2147483646 w 154"/>
                  <a:gd name="T23" fmla="*/ 2147483646 h 180"/>
                  <a:gd name="T24" fmla="*/ 2147483646 w 154"/>
                  <a:gd name="T25" fmla="*/ 2147483646 h 180"/>
                  <a:gd name="T26" fmla="*/ 2147483646 w 154"/>
                  <a:gd name="T27" fmla="*/ 2147483646 h 180"/>
                  <a:gd name="T28" fmla="*/ 2147483646 w 154"/>
                  <a:gd name="T29" fmla="*/ 2147483646 h 180"/>
                  <a:gd name="T30" fmla="*/ 2147483646 w 154"/>
                  <a:gd name="T31" fmla="*/ 2147483646 h 180"/>
                  <a:gd name="T32" fmla="*/ 2147483646 w 154"/>
                  <a:gd name="T33" fmla="*/ 2147483646 h 180"/>
                  <a:gd name="T34" fmla="*/ 2147483646 w 154"/>
                  <a:gd name="T35" fmla="*/ 2147483646 h 180"/>
                  <a:gd name="T36" fmla="*/ 2147483646 w 154"/>
                  <a:gd name="T37" fmla="*/ 2147483646 h 180"/>
                  <a:gd name="T38" fmla="*/ 2147483646 w 154"/>
                  <a:gd name="T39" fmla="*/ 2147483646 h 180"/>
                  <a:gd name="T40" fmla="*/ 2147483646 w 154"/>
                  <a:gd name="T41" fmla="*/ 2147483646 h 180"/>
                  <a:gd name="T42" fmla="*/ 2147483646 w 154"/>
                  <a:gd name="T43" fmla="*/ 2147483646 h 180"/>
                  <a:gd name="T44" fmla="*/ 2147483646 w 154"/>
                  <a:gd name="T45" fmla="*/ 2147483646 h 180"/>
                  <a:gd name="T46" fmla="*/ 2147483646 w 154"/>
                  <a:gd name="T47" fmla="*/ 2147483646 h 180"/>
                  <a:gd name="T48" fmla="*/ 2147483646 w 154"/>
                  <a:gd name="T49" fmla="*/ 2147483646 h 180"/>
                  <a:gd name="T50" fmla="*/ 2147483646 w 154"/>
                  <a:gd name="T51" fmla="*/ 2147483646 h 180"/>
                  <a:gd name="T52" fmla="*/ 2147483646 w 154"/>
                  <a:gd name="T53" fmla="*/ 2147483646 h 180"/>
                  <a:gd name="T54" fmla="*/ 2147483646 w 154"/>
                  <a:gd name="T55" fmla="*/ 2147483646 h 180"/>
                  <a:gd name="T56" fmla="*/ 2147483646 w 154"/>
                  <a:gd name="T57" fmla="*/ 0 h 180"/>
                  <a:gd name="T58" fmla="*/ 2147483646 w 154"/>
                  <a:gd name="T59" fmla="*/ 2147483646 h 180"/>
                  <a:gd name="T60" fmla="*/ 2147483646 w 154"/>
                  <a:gd name="T61" fmla="*/ 2147483646 h 180"/>
                  <a:gd name="T62" fmla="*/ 2147483646 w 154"/>
                  <a:gd name="T63" fmla="*/ 2147483646 h 180"/>
                  <a:gd name="T64" fmla="*/ 2147483646 w 154"/>
                  <a:gd name="T65" fmla="*/ 2147483646 h 180"/>
                  <a:gd name="T66" fmla="*/ 2147483646 w 154"/>
                  <a:gd name="T67" fmla="*/ 2147483646 h 180"/>
                  <a:gd name="T68" fmla="*/ 2147483646 w 154"/>
                  <a:gd name="T69" fmla="*/ 2147483646 h 180"/>
                  <a:gd name="T70" fmla="*/ 0 w 154"/>
                  <a:gd name="T71" fmla="*/ 2147483646 h 180"/>
                  <a:gd name="T72" fmla="*/ 2147483646 w 154"/>
                  <a:gd name="T73" fmla="*/ 2147483646 h 180"/>
                  <a:gd name="T74" fmla="*/ 2147483646 w 154"/>
                  <a:gd name="T75" fmla="*/ 2147483646 h 180"/>
                  <a:gd name="T76" fmla="*/ 2147483646 w 154"/>
                  <a:gd name="T77" fmla="*/ 2147483646 h 180"/>
                  <a:gd name="T78" fmla="*/ 2147483646 w 154"/>
                  <a:gd name="T79" fmla="*/ 2147483646 h 180"/>
                  <a:gd name="T80" fmla="*/ 2147483646 w 154"/>
                  <a:gd name="T81" fmla="*/ 2147483646 h 180"/>
                  <a:gd name="T82" fmla="*/ 2147483646 w 154"/>
                  <a:gd name="T83" fmla="*/ 2147483646 h 180"/>
                  <a:gd name="T84" fmla="*/ 2147483646 w 154"/>
                  <a:gd name="T85" fmla="*/ 2147483646 h 180"/>
                  <a:gd name="T86" fmla="*/ 2147483646 w 154"/>
                  <a:gd name="T87" fmla="*/ 2147483646 h 180"/>
                  <a:gd name="T88" fmla="*/ 2147483646 w 154"/>
                  <a:gd name="T89" fmla="*/ 2147483646 h 180"/>
                  <a:gd name="T90" fmla="*/ 2147483646 w 154"/>
                  <a:gd name="T91" fmla="*/ 2147483646 h 180"/>
                  <a:gd name="T92" fmla="*/ 2147483646 w 154"/>
                  <a:gd name="T93" fmla="*/ 2147483646 h 180"/>
                  <a:gd name="T94" fmla="*/ 2147483646 w 154"/>
                  <a:gd name="T95" fmla="*/ 2147483646 h 180"/>
                  <a:gd name="T96" fmla="*/ 2147483646 w 154"/>
                  <a:gd name="T97" fmla="*/ 2147483646 h 180"/>
                  <a:gd name="T98" fmla="*/ 2147483646 w 154"/>
                  <a:gd name="T99" fmla="*/ 2147483646 h 180"/>
                  <a:gd name="T100" fmla="*/ 2147483646 w 154"/>
                  <a:gd name="T101" fmla="*/ 2147483646 h 180"/>
                  <a:gd name="T102" fmla="*/ 2147483646 w 154"/>
                  <a:gd name="T103" fmla="*/ 2147483646 h 180"/>
                  <a:gd name="T104" fmla="*/ 2147483646 w 154"/>
                  <a:gd name="T105" fmla="*/ 2147483646 h 180"/>
                  <a:gd name="T106" fmla="*/ 2147483646 w 154"/>
                  <a:gd name="T107" fmla="*/ 2147483646 h 180"/>
                  <a:gd name="T108" fmla="*/ 2147483646 w 154"/>
                  <a:gd name="T109" fmla="*/ 2147483646 h 180"/>
                  <a:gd name="T110" fmla="*/ 2147483646 w 154"/>
                  <a:gd name="T111" fmla="*/ 2147483646 h 18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4"/>
                  <a:gd name="T169" fmla="*/ 0 h 180"/>
                  <a:gd name="T170" fmla="*/ 154 w 154"/>
                  <a:gd name="T171" fmla="*/ 180 h 18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4" h="180">
                    <a:moveTo>
                      <a:pt x="78" y="179"/>
                    </a:moveTo>
                    <a:lnTo>
                      <a:pt x="97" y="179"/>
                    </a:lnTo>
                    <a:lnTo>
                      <a:pt x="97" y="178"/>
                    </a:lnTo>
                    <a:lnTo>
                      <a:pt x="89" y="166"/>
                    </a:lnTo>
                    <a:lnTo>
                      <a:pt x="86" y="153"/>
                    </a:lnTo>
                    <a:lnTo>
                      <a:pt x="86" y="130"/>
                    </a:lnTo>
                    <a:lnTo>
                      <a:pt x="87" y="130"/>
                    </a:lnTo>
                    <a:lnTo>
                      <a:pt x="93" y="148"/>
                    </a:lnTo>
                    <a:lnTo>
                      <a:pt x="99" y="155"/>
                    </a:lnTo>
                    <a:lnTo>
                      <a:pt x="106" y="160"/>
                    </a:lnTo>
                    <a:lnTo>
                      <a:pt x="114" y="163"/>
                    </a:lnTo>
                    <a:lnTo>
                      <a:pt x="119" y="164"/>
                    </a:lnTo>
                    <a:lnTo>
                      <a:pt x="123" y="165"/>
                    </a:lnTo>
                    <a:lnTo>
                      <a:pt x="131" y="163"/>
                    </a:lnTo>
                    <a:lnTo>
                      <a:pt x="140" y="159"/>
                    </a:lnTo>
                    <a:lnTo>
                      <a:pt x="140" y="158"/>
                    </a:lnTo>
                    <a:lnTo>
                      <a:pt x="150" y="143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7"/>
                    </a:lnTo>
                    <a:lnTo>
                      <a:pt x="150" y="108"/>
                    </a:lnTo>
                    <a:lnTo>
                      <a:pt x="140" y="93"/>
                    </a:lnTo>
                    <a:lnTo>
                      <a:pt x="140" y="94"/>
                    </a:lnTo>
                    <a:lnTo>
                      <a:pt x="115" y="58"/>
                    </a:lnTo>
                    <a:lnTo>
                      <a:pt x="117" y="59"/>
                    </a:lnTo>
                    <a:lnTo>
                      <a:pt x="95" y="31"/>
                    </a:lnTo>
                    <a:lnTo>
                      <a:pt x="77" y="1"/>
                    </a:lnTo>
                    <a:lnTo>
                      <a:pt x="76" y="0"/>
                    </a:lnTo>
                    <a:lnTo>
                      <a:pt x="58" y="31"/>
                    </a:lnTo>
                    <a:lnTo>
                      <a:pt x="37" y="59"/>
                    </a:lnTo>
                    <a:lnTo>
                      <a:pt x="38" y="58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3" y="108"/>
                    </a:lnTo>
                    <a:lnTo>
                      <a:pt x="0" y="125"/>
                    </a:lnTo>
                    <a:lnTo>
                      <a:pt x="3" y="143"/>
                    </a:lnTo>
                    <a:lnTo>
                      <a:pt x="13" y="158"/>
                    </a:lnTo>
                    <a:lnTo>
                      <a:pt x="21" y="163"/>
                    </a:lnTo>
                    <a:lnTo>
                      <a:pt x="30" y="164"/>
                    </a:lnTo>
                    <a:lnTo>
                      <a:pt x="34" y="164"/>
                    </a:lnTo>
                    <a:lnTo>
                      <a:pt x="39" y="163"/>
                    </a:lnTo>
                    <a:lnTo>
                      <a:pt x="47" y="160"/>
                    </a:lnTo>
                    <a:lnTo>
                      <a:pt x="54" y="155"/>
                    </a:lnTo>
                    <a:lnTo>
                      <a:pt x="60" y="148"/>
                    </a:lnTo>
                    <a:lnTo>
                      <a:pt x="64" y="140"/>
                    </a:lnTo>
                    <a:lnTo>
                      <a:pt x="66" y="130"/>
                    </a:lnTo>
                    <a:lnTo>
                      <a:pt x="67" y="130"/>
                    </a:lnTo>
                    <a:lnTo>
                      <a:pt x="67" y="153"/>
                    </a:lnTo>
                    <a:lnTo>
                      <a:pt x="64" y="166"/>
                    </a:lnTo>
                    <a:lnTo>
                      <a:pt x="56" y="178"/>
                    </a:lnTo>
                    <a:lnTo>
                      <a:pt x="56" y="179"/>
                    </a:lnTo>
                    <a:lnTo>
                      <a:pt x="76" y="179"/>
                    </a:lnTo>
                    <a:lnTo>
                      <a:pt x="78" y="179"/>
                    </a:lnTo>
                  </a:path>
                </a:pathLst>
              </a:custGeom>
              <a:pattFill prst="pct90">
                <a:fgClr>
                  <a:srgbClr val="000080"/>
                </a:fgClr>
                <a:bgClr>
                  <a:schemeClr val="tx1"/>
                </a:bgClr>
              </a:patt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4" name="Freeform 21"/>
              <p:cNvSpPr>
                <a:spLocks/>
              </p:cNvSpPr>
              <p:nvPr/>
            </p:nvSpPr>
            <p:spPr bwMode="blackWhite">
              <a:xfrm>
                <a:off x="1638780" y="4397220"/>
                <a:ext cx="144613" cy="153021"/>
              </a:xfrm>
              <a:custGeom>
                <a:avLst/>
                <a:gdLst>
                  <a:gd name="T0" fmla="*/ 2147483646 w 159"/>
                  <a:gd name="T1" fmla="*/ 2147483646 h 182"/>
                  <a:gd name="T2" fmla="*/ 2147483646 w 159"/>
                  <a:gd name="T3" fmla="*/ 2147483646 h 182"/>
                  <a:gd name="T4" fmla="*/ 2147483646 w 159"/>
                  <a:gd name="T5" fmla="*/ 2147483646 h 182"/>
                  <a:gd name="T6" fmla="*/ 2147483646 w 159"/>
                  <a:gd name="T7" fmla="*/ 2147483646 h 182"/>
                  <a:gd name="T8" fmla="*/ 2147483646 w 159"/>
                  <a:gd name="T9" fmla="*/ 2147483646 h 182"/>
                  <a:gd name="T10" fmla="*/ 2147483646 w 159"/>
                  <a:gd name="T11" fmla="*/ 2147483646 h 182"/>
                  <a:gd name="T12" fmla="*/ 2147483646 w 159"/>
                  <a:gd name="T13" fmla="*/ 2147483646 h 182"/>
                  <a:gd name="T14" fmla="*/ 2147483646 w 159"/>
                  <a:gd name="T15" fmla="*/ 2147483646 h 182"/>
                  <a:gd name="T16" fmla="*/ 2147483646 w 159"/>
                  <a:gd name="T17" fmla="*/ 2147483646 h 182"/>
                  <a:gd name="T18" fmla="*/ 2147483646 w 159"/>
                  <a:gd name="T19" fmla="*/ 2147483646 h 182"/>
                  <a:gd name="T20" fmla="*/ 2147483646 w 159"/>
                  <a:gd name="T21" fmla="*/ 2147483646 h 182"/>
                  <a:gd name="T22" fmla="*/ 2147483646 w 159"/>
                  <a:gd name="T23" fmla="*/ 2147483646 h 182"/>
                  <a:gd name="T24" fmla="*/ 2147483646 w 159"/>
                  <a:gd name="T25" fmla="*/ 2147483646 h 182"/>
                  <a:gd name="T26" fmla="*/ 2147483646 w 159"/>
                  <a:gd name="T27" fmla="*/ 2147483646 h 182"/>
                  <a:gd name="T28" fmla="*/ 2147483646 w 159"/>
                  <a:gd name="T29" fmla="*/ 0 h 182"/>
                  <a:gd name="T30" fmla="*/ 2147483646 w 159"/>
                  <a:gd name="T31" fmla="*/ 0 h 182"/>
                  <a:gd name="T32" fmla="*/ 2147483646 w 159"/>
                  <a:gd name="T33" fmla="*/ 2147483646 h 182"/>
                  <a:gd name="T34" fmla="*/ 2147483646 w 159"/>
                  <a:gd name="T35" fmla="*/ 2147483646 h 182"/>
                  <a:gd name="T36" fmla="*/ 2147483646 w 159"/>
                  <a:gd name="T37" fmla="*/ 2147483646 h 182"/>
                  <a:gd name="T38" fmla="*/ 2147483646 w 159"/>
                  <a:gd name="T39" fmla="*/ 2147483646 h 182"/>
                  <a:gd name="T40" fmla="*/ 2147483646 w 159"/>
                  <a:gd name="T41" fmla="*/ 2147483646 h 182"/>
                  <a:gd name="T42" fmla="*/ 2147483646 w 159"/>
                  <a:gd name="T43" fmla="*/ 2147483646 h 182"/>
                  <a:gd name="T44" fmla="*/ 2147483646 w 159"/>
                  <a:gd name="T45" fmla="*/ 2147483646 h 182"/>
                  <a:gd name="T46" fmla="*/ 2147483646 w 159"/>
                  <a:gd name="T47" fmla="*/ 2147483646 h 182"/>
                  <a:gd name="T48" fmla="*/ 2147483646 w 159"/>
                  <a:gd name="T49" fmla="*/ 2147483646 h 182"/>
                  <a:gd name="T50" fmla="*/ 2147483646 w 159"/>
                  <a:gd name="T51" fmla="*/ 2147483646 h 182"/>
                  <a:gd name="T52" fmla="*/ 2147483646 w 159"/>
                  <a:gd name="T53" fmla="*/ 2147483646 h 182"/>
                  <a:gd name="T54" fmla="*/ 2147483646 w 159"/>
                  <a:gd name="T55" fmla="*/ 2147483646 h 182"/>
                  <a:gd name="T56" fmla="*/ 2147483646 w 159"/>
                  <a:gd name="T57" fmla="*/ 2147483646 h 182"/>
                  <a:gd name="T58" fmla="*/ 2147483646 w 159"/>
                  <a:gd name="T59" fmla="*/ 2147483646 h 182"/>
                  <a:gd name="T60" fmla="*/ 2147483646 w 159"/>
                  <a:gd name="T61" fmla="*/ 0 h 182"/>
                  <a:gd name="T62" fmla="*/ 2147483646 w 159"/>
                  <a:gd name="T63" fmla="*/ 0 h 182"/>
                  <a:gd name="T64" fmla="*/ 2147483646 w 159"/>
                  <a:gd name="T65" fmla="*/ 2147483646 h 182"/>
                  <a:gd name="T66" fmla="*/ 2147483646 w 159"/>
                  <a:gd name="T67" fmla="*/ 2147483646 h 182"/>
                  <a:gd name="T68" fmla="*/ 2147483646 w 159"/>
                  <a:gd name="T69" fmla="*/ 2147483646 h 182"/>
                  <a:gd name="T70" fmla="*/ 2147483646 w 159"/>
                  <a:gd name="T71" fmla="*/ 2147483646 h 182"/>
                  <a:gd name="T72" fmla="*/ 2147483646 w 159"/>
                  <a:gd name="T73" fmla="*/ 2147483646 h 182"/>
                  <a:gd name="T74" fmla="*/ 0 w 159"/>
                  <a:gd name="T75" fmla="*/ 2147483646 h 182"/>
                  <a:gd name="T76" fmla="*/ 2147483646 w 159"/>
                  <a:gd name="T77" fmla="*/ 2147483646 h 182"/>
                  <a:gd name="T78" fmla="*/ 2147483646 w 159"/>
                  <a:gd name="T79" fmla="*/ 2147483646 h 182"/>
                  <a:gd name="T80" fmla="*/ 2147483646 w 159"/>
                  <a:gd name="T81" fmla="*/ 2147483646 h 182"/>
                  <a:gd name="T82" fmla="*/ 2147483646 w 159"/>
                  <a:gd name="T83" fmla="*/ 2147483646 h 182"/>
                  <a:gd name="T84" fmla="*/ 2147483646 w 159"/>
                  <a:gd name="T85" fmla="*/ 2147483646 h 182"/>
                  <a:gd name="T86" fmla="*/ 2147483646 w 159"/>
                  <a:gd name="T87" fmla="*/ 2147483646 h 182"/>
                  <a:gd name="T88" fmla="*/ 2147483646 w 159"/>
                  <a:gd name="T89" fmla="*/ 2147483646 h 182"/>
                  <a:gd name="T90" fmla="*/ 2147483646 w 159"/>
                  <a:gd name="T91" fmla="*/ 2147483646 h 18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59"/>
                  <a:gd name="T139" fmla="*/ 0 h 182"/>
                  <a:gd name="T140" fmla="*/ 159 w 159"/>
                  <a:gd name="T141" fmla="*/ 182 h 18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59" h="182">
                    <a:moveTo>
                      <a:pt x="80" y="181"/>
                    </a:moveTo>
                    <a:lnTo>
                      <a:pt x="111" y="135"/>
                    </a:lnTo>
                    <a:lnTo>
                      <a:pt x="109" y="135"/>
                    </a:lnTo>
                    <a:lnTo>
                      <a:pt x="132" y="107"/>
                    </a:lnTo>
                    <a:lnTo>
                      <a:pt x="151" y="75"/>
                    </a:lnTo>
                    <a:lnTo>
                      <a:pt x="151" y="76"/>
                    </a:lnTo>
                    <a:lnTo>
                      <a:pt x="156" y="62"/>
                    </a:lnTo>
                    <a:lnTo>
                      <a:pt x="158" y="45"/>
                    </a:lnTo>
                    <a:lnTo>
                      <a:pt x="158" y="41"/>
                    </a:lnTo>
                    <a:lnTo>
                      <a:pt x="157" y="38"/>
                    </a:lnTo>
                    <a:lnTo>
                      <a:pt x="156" y="30"/>
                    </a:lnTo>
                    <a:lnTo>
                      <a:pt x="151" y="14"/>
                    </a:lnTo>
                    <a:lnTo>
                      <a:pt x="145" y="8"/>
                    </a:lnTo>
                    <a:lnTo>
                      <a:pt x="138" y="4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1"/>
                    </a:lnTo>
                    <a:lnTo>
                      <a:pt x="107" y="3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95" y="14"/>
                    </a:lnTo>
                    <a:lnTo>
                      <a:pt x="87" y="35"/>
                    </a:lnTo>
                    <a:lnTo>
                      <a:pt x="84" y="41"/>
                    </a:lnTo>
                    <a:lnTo>
                      <a:pt x="79" y="43"/>
                    </a:lnTo>
                    <a:lnTo>
                      <a:pt x="74" y="41"/>
                    </a:lnTo>
                    <a:lnTo>
                      <a:pt x="71" y="3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57" y="8"/>
                    </a:lnTo>
                    <a:lnTo>
                      <a:pt x="51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1"/>
                    </a:lnTo>
                    <a:lnTo>
                      <a:pt x="20" y="3"/>
                    </a:lnTo>
                    <a:lnTo>
                      <a:pt x="13" y="8"/>
                    </a:lnTo>
                    <a:lnTo>
                      <a:pt x="7" y="14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7" y="76"/>
                    </a:lnTo>
                    <a:lnTo>
                      <a:pt x="6" y="75"/>
                    </a:lnTo>
                    <a:lnTo>
                      <a:pt x="26" y="106"/>
                    </a:lnTo>
                    <a:lnTo>
                      <a:pt x="48" y="135"/>
                    </a:lnTo>
                    <a:lnTo>
                      <a:pt x="47" y="135"/>
                    </a:lnTo>
                    <a:lnTo>
                      <a:pt x="78" y="181"/>
                    </a:lnTo>
                    <a:lnTo>
                      <a:pt x="80" y="181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" name="Freeform 22"/>
              <p:cNvSpPr>
                <a:spLocks/>
              </p:cNvSpPr>
              <p:nvPr/>
            </p:nvSpPr>
            <p:spPr bwMode="blackWhite">
              <a:xfrm>
                <a:off x="1208460" y="4762980"/>
                <a:ext cx="153861" cy="153860"/>
              </a:xfrm>
              <a:custGeom>
                <a:avLst/>
                <a:gdLst>
                  <a:gd name="T0" fmla="*/ 2147483646 w 169"/>
                  <a:gd name="T1" fmla="*/ 2147483646 h 183"/>
                  <a:gd name="T2" fmla="*/ 2147483646 w 169"/>
                  <a:gd name="T3" fmla="*/ 2147483646 h 183"/>
                  <a:gd name="T4" fmla="*/ 2147483646 w 169"/>
                  <a:gd name="T5" fmla="*/ 2147483646 h 183"/>
                  <a:gd name="T6" fmla="*/ 2147483646 w 169"/>
                  <a:gd name="T7" fmla="*/ 2147483646 h 183"/>
                  <a:gd name="T8" fmla="*/ 2147483646 w 169"/>
                  <a:gd name="T9" fmla="*/ 0 h 183"/>
                  <a:gd name="T10" fmla="*/ 2147483646 w 169"/>
                  <a:gd name="T11" fmla="*/ 2147483646 h 183"/>
                  <a:gd name="T12" fmla="*/ 2147483646 w 169"/>
                  <a:gd name="T13" fmla="*/ 2147483646 h 183"/>
                  <a:gd name="T14" fmla="*/ 2147483646 w 169"/>
                  <a:gd name="T15" fmla="*/ 2147483646 h 183"/>
                  <a:gd name="T16" fmla="*/ 2147483646 w 169"/>
                  <a:gd name="T17" fmla="*/ 2147483646 h 183"/>
                  <a:gd name="T18" fmla="*/ 2147483646 w 169"/>
                  <a:gd name="T19" fmla="*/ 2147483646 h 183"/>
                  <a:gd name="T20" fmla="*/ 2147483646 w 169"/>
                  <a:gd name="T21" fmla="*/ 2147483646 h 183"/>
                  <a:gd name="T22" fmla="*/ 2147483646 w 169"/>
                  <a:gd name="T23" fmla="*/ 2147483646 h 183"/>
                  <a:gd name="T24" fmla="*/ 2147483646 w 169"/>
                  <a:gd name="T25" fmla="*/ 2147483646 h 183"/>
                  <a:gd name="T26" fmla="*/ 2147483646 w 169"/>
                  <a:gd name="T27" fmla="*/ 2147483646 h 183"/>
                  <a:gd name="T28" fmla="*/ 2147483646 w 169"/>
                  <a:gd name="T29" fmla="*/ 2147483646 h 183"/>
                  <a:gd name="T30" fmla="*/ 2147483646 w 169"/>
                  <a:gd name="T31" fmla="*/ 2147483646 h 183"/>
                  <a:gd name="T32" fmla="*/ 2147483646 w 169"/>
                  <a:gd name="T33" fmla="*/ 2147483646 h 183"/>
                  <a:gd name="T34" fmla="*/ 2147483646 w 169"/>
                  <a:gd name="T35" fmla="*/ 2147483646 h 183"/>
                  <a:gd name="T36" fmla="*/ 0 w 169"/>
                  <a:gd name="T37" fmla="*/ 2147483646 h 183"/>
                  <a:gd name="T38" fmla="*/ 2147483646 w 169"/>
                  <a:gd name="T39" fmla="*/ 2147483646 h 18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9"/>
                  <a:gd name="T61" fmla="*/ 0 h 183"/>
                  <a:gd name="T62" fmla="*/ 169 w 169"/>
                  <a:gd name="T63" fmla="*/ 183 h 18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9" h="183">
                    <a:moveTo>
                      <a:pt x="1" y="91"/>
                    </a:moveTo>
                    <a:lnTo>
                      <a:pt x="26" y="71"/>
                    </a:lnTo>
                    <a:lnTo>
                      <a:pt x="48" y="49"/>
                    </a:lnTo>
                    <a:lnTo>
                      <a:pt x="67" y="26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101" y="26"/>
                    </a:lnTo>
                    <a:lnTo>
                      <a:pt x="120" y="50"/>
                    </a:lnTo>
                    <a:lnTo>
                      <a:pt x="143" y="71"/>
                    </a:lnTo>
                    <a:lnTo>
                      <a:pt x="168" y="91"/>
                    </a:lnTo>
                    <a:lnTo>
                      <a:pt x="167" y="91"/>
                    </a:lnTo>
                    <a:lnTo>
                      <a:pt x="142" y="111"/>
                    </a:lnTo>
                    <a:lnTo>
                      <a:pt x="120" y="133"/>
                    </a:lnTo>
                    <a:lnTo>
                      <a:pt x="100" y="156"/>
                    </a:lnTo>
                    <a:lnTo>
                      <a:pt x="83" y="182"/>
                    </a:lnTo>
                    <a:lnTo>
                      <a:pt x="66" y="157"/>
                    </a:lnTo>
                    <a:lnTo>
                      <a:pt x="47" y="133"/>
                    </a:lnTo>
                    <a:lnTo>
                      <a:pt x="24" y="111"/>
                    </a:lnTo>
                    <a:lnTo>
                      <a:pt x="0" y="91"/>
                    </a:lnTo>
                    <a:lnTo>
                      <a:pt x="1" y="91"/>
                    </a:lnTo>
                  </a:path>
                </a:pathLst>
              </a:custGeom>
              <a:solidFill>
                <a:srgbClr val="FF660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23" descr="90 %"/>
              <p:cNvSpPr>
                <a:spLocks/>
              </p:cNvSpPr>
              <p:nvPr/>
            </p:nvSpPr>
            <p:spPr bwMode="ltGray">
              <a:xfrm>
                <a:off x="1638480" y="4762980"/>
                <a:ext cx="160587" cy="154701"/>
              </a:xfrm>
              <a:custGeom>
                <a:avLst/>
                <a:gdLst>
                  <a:gd name="T0" fmla="*/ 2147483647 w 176"/>
                  <a:gd name="T1" fmla="*/ 2147483647 h 184"/>
                  <a:gd name="T2" fmla="*/ 2147483647 w 176"/>
                  <a:gd name="T3" fmla="*/ 2147483647 h 184"/>
                  <a:gd name="T4" fmla="*/ 2147483647 w 176"/>
                  <a:gd name="T5" fmla="*/ 2147483647 h 184"/>
                  <a:gd name="T6" fmla="*/ 2147483647 w 176"/>
                  <a:gd name="T7" fmla="*/ 2147483647 h 184"/>
                  <a:gd name="T8" fmla="*/ 2147483647 w 176"/>
                  <a:gd name="T9" fmla="*/ 2147483647 h 184"/>
                  <a:gd name="T10" fmla="*/ 2147483647 w 176"/>
                  <a:gd name="T11" fmla="*/ 2147483647 h 184"/>
                  <a:gd name="T12" fmla="*/ 2147483647 w 176"/>
                  <a:gd name="T13" fmla="*/ 2147483647 h 184"/>
                  <a:gd name="T14" fmla="*/ 2147483647 w 176"/>
                  <a:gd name="T15" fmla="*/ 2147483647 h 184"/>
                  <a:gd name="T16" fmla="*/ 0 w 176"/>
                  <a:gd name="T17" fmla="*/ 2147483647 h 184"/>
                  <a:gd name="T18" fmla="*/ 2147483647 w 176"/>
                  <a:gd name="T19" fmla="*/ 2147483647 h 184"/>
                  <a:gd name="T20" fmla="*/ 2147483647 w 176"/>
                  <a:gd name="T21" fmla="*/ 2147483647 h 184"/>
                  <a:gd name="T22" fmla="*/ 2147483647 w 176"/>
                  <a:gd name="T23" fmla="*/ 2147483647 h 184"/>
                  <a:gd name="T24" fmla="*/ 2147483647 w 176"/>
                  <a:gd name="T25" fmla="*/ 2147483647 h 184"/>
                  <a:gd name="T26" fmla="*/ 2147483647 w 176"/>
                  <a:gd name="T27" fmla="*/ 2147483647 h 184"/>
                  <a:gd name="T28" fmla="*/ 2147483647 w 176"/>
                  <a:gd name="T29" fmla="*/ 2147483647 h 184"/>
                  <a:gd name="T30" fmla="*/ 2147483647 w 176"/>
                  <a:gd name="T31" fmla="*/ 2147483647 h 184"/>
                  <a:gd name="T32" fmla="*/ 2147483647 w 176"/>
                  <a:gd name="T33" fmla="*/ 2147483647 h 184"/>
                  <a:gd name="T34" fmla="*/ 2147483647 w 176"/>
                  <a:gd name="T35" fmla="*/ 2147483647 h 184"/>
                  <a:gd name="T36" fmla="*/ 2147483647 w 176"/>
                  <a:gd name="T37" fmla="*/ 2147483647 h 184"/>
                  <a:gd name="T38" fmla="*/ 2147483647 w 176"/>
                  <a:gd name="T39" fmla="*/ 0 h 184"/>
                  <a:gd name="T40" fmla="*/ 2147483647 w 176"/>
                  <a:gd name="T41" fmla="*/ 0 h 184"/>
                  <a:gd name="T42" fmla="*/ 2147483647 w 176"/>
                  <a:gd name="T43" fmla="*/ 2147483647 h 184"/>
                  <a:gd name="T44" fmla="*/ 2147483647 w 176"/>
                  <a:gd name="T45" fmla="*/ 2147483647 h 184"/>
                  <a:gd name="T46" fmla="*/ 2147483647 w 176"/>
                  <a:gd name="T47" fmla="*/ 2147483647 h 184"/>
                  <a:gd name="T48" fmla="*/ 2147483647 w 176"/>
                  <a:gd name="T49" fmla="*/ 2147483647 h 184"/>
                  <a:gd name="T50" fmla="*/ 2147483647 w 176"/>
                  <a:gd name="T51" fmla="*/ 2147483647 h 184"/>
                  <a:gd name="T52" fmla="*/ 2147483647 w 176"/>
                  <a:gd name="T53" fmla="*/ 2147483647 h 184"/>
                  <a:gd name="T54" fmla="*/ 2147483647 w 176"/>
                  <a:gd name="T55" fmla="*/ 2147483647 h 184"/>
                  <a:gd name="T56" fmla="*/ 2147483647 w 176"/>
                  <a:gd name="T57" fmla="*/ 2147483647 h 184"/>
                  <a:gd name="T58" fmla="*/ 2147483647 w 176"/>
                  <a:gd name="T59" fmla="*/ 2147483647 h 184"/>
                  <a:gd name="T60" fmla="*/ 2147483647 w 176"/>
                  <a:gd name="T61" fmla="*/ 2147483647 h 184"/>
                  <a:gd name="T62" fmla="*/ 2147483647 w 176"/>
                  <a:gd name="T63" fmla="*/ 2147483647 h 184"/>
                  <a:gd name="T64" fmla="*/ 2147483647 w 176"/>
                  <a:gd name="T65" fmla="*/ 2147483647 h 184"/>
                  <a:gd name="T66" fmla="*/ 2147483647 w 176"/>
                  <a:gd name="T67" fmla="*/ 2147483647 h 184"/>
                  <a:gd name="T68" fmla="*/ 2147483647 w 176"/>
                  <a:gd name="T69" fmla="*/ 2147483647 h 184"/>
                  <a:gd name="T70" fmla="*/ 2147483647 w 176"/>
                  <a:gd name="T71" fmla="*/ 2147483647 h 184"/>
                  <a:gd name="T72" fmla="*/ 2147483647 w 176"/>
                  <a:gd name="T73" fmla="*/ 2147483647 h 184"/>
                  <a:gd name="T74" fmla="*/ 2147483647 w 176"/>
                  <a:gd name="T75" fmla="*/ 2147483647 h 184"/>
                  <a:gd name="T76" fmla="*/ 2147483647 w 176"/>
                  <a:gd name="T77" fmla="*/ 2147483647 h 184"/>
                  <a:gd name="T78" fmla="*/ 2147483647 w 176"/>
                  <a:gd name="T79" fmla="*/ 2147483647 h 184"/>
                  <a:gd name="T80" fmla="*/ 2147483647 w 176"/>
                  <a:gd name="T81" fmla="*/ 2147483647 h 184"/>
                  <a:gd name="T82" fmla="*/ 2147483647 w 176"/>
                  <a:gd name="T83" fmla="*/ 2147483647 h 184"/>
                  <a:gd name="T84" fmla="*/ 2147483647 w 176"/>
                  <a:gd name="T85" fmla="*/ 2147483647 h 184"/>
                  <a:gd name="T86" fmla="*/ 2147483647 w 176"/>
                  <a:gd name="T87" fmla="*/ 2147483647 h 184"/>
                  <a:gd name="T88" fmla="*/ 2147483647 w 176"/>
                  <a:gd name="T89" fmla="*/ 2147483647 h 184"/>
                  <a:gd name="T90" fmla="*/ 2147483647 w 176"/>
                  <a:gd name="T91" fmla="*/ 2147483647 h 184"/>
                  <a:gd name="T92" fmla="*/ 2147483647 w 176"/>
                  <a:gd name="T93" fmla="*/ 2147483647 h 1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6"/>
                  <a:gd name="T142" fmla="*/ 0 h 184"/>
                  <a:gd name="T143" fmla="*/ 176 w 176"/>
                  <a:gd name="T144" fmla="*/ 184 h 1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6" h="184">
                    <a:moveTo>
                      <a:pt x="68" y="183"/>
                    </a:moveTo>
                    <a:lnTo>
                      <a:pt x="71" y="179"/>
                    </a:lnTo>
                    <a:lnTo>
                      <a:pt x="75" y="173"/>
                    </a:lnTo>
                    <a:lnTo>
                      <a:pt x="79" y="161"/>
                    </a:lnTo>
                    <a:lnTo>
                      <a:pt x="79" y="157"/>
                    </a:lnTo>
                    <a:lnTo>
                      <a:pt x="79" y="154"/>
                    </a:lnTo>
                    <a:lnTo>
                      <a:pt x="79" y="136"/>
                    </a:lnTo>
                    <a:lnTo>
                      <a:pt x="77" y="131"/>
                    </a:lnTo>
                    <a:lnTo>
                      <a:pt x="75" y="130"/>
                    </a:lnTo>
                    <a:lnTo>
                      <a:pt x="70" y="131"/>
                    </a:lnTo>
                    <a:lnTo>
                      <a:pt x="61" y="142"/>
                    </a:lnTo>
                    <a:lnTo>
                      <a:pt x="53" y="150"/>
                    </a:lnTo>
                    <a:lnTo>
                      <a:pt x="44" y="155"/>
                    </a:lnTo>
                    <a:lnTo>
                      <a:pt x="27" y="157"/>
                    </a:lnTo>
                    <a:lnTo>
                      <a:pt x="14" y="152"/>
                    </a:lnTo>
                    <a:lnTo>
                      <a:pt x="7" y="144"/>
                    </a:lnTo>
                    <a:lnTo>
                      <a:pt x="3" y="138"/>
                    </a:lnTo>
                    <a:lnTo>
                      <a:pt x="0" y="126"/>
                    </a:lnTo>
                    <a:lnTo>
                      <a:pt x="0" y="111"/>
                    </a:lnTo>
                    <a:lnTo>
                      <a:pt x="3" y="100"/>
                    </a:lnTo>
                    <a:lnTo>
                      <a:pt x="8" y="88"/>
                    </a:lnTo>
                    <a:lnTo>
                      <a:pt x="15" y="80"/>
                    </a:lnTo>
                    <a:lnTo>
                      <a:pt x="24" y="76"/>
                    </a:lnTo>
                    <a:lnTo>
                      <a:pt x="34" y="75"/>
                    </a:lnTo>
                    <a:lnTo>
                      <a:pt x="47" y="78"/>
                    </a:lnTo>
                    <a:lnTo>
                      <a:pt x="63" y="86"/>
                    </a:lnTo>
                    <a:lnTo>
                      <a:pt x="72" y="89"/>
                    </a:lnTo>
                    <a:lnTo>
                      <a:pt x="76" y="89"/>
                    </a:lnTo>
                    <a:lnTo>
                      <a:pt x="77" y="84"/>
                    </a:lnTo>
                    <a:lnTo>
                      <a:pt x="77" y="80"/>
                    </a:lnTo>
                    <a:lnTo>
                      <a:pt x="72" y="75"/>
                    </a:lnTo>
                    <a:lnTo>
                      <a:pt x="60" y="65"/>
                    </a:lnTo>
                    <a:lnTo>
                      <a:pt x="55" y="55"/>
                    </a:lnTo>
                    <a:lnTo>
                      <a:pt x="51" y="46"/>
                    </a:lnTo>
                    <a:lnTo>
                      <a:pt x="50" y="35"/>
                    </a:lnTo>
                    <a:lnTo>
                      <a:pt x="54" y="19"/>
                    </a:lnTo>
                    <a:lnTo>
                      <a:pt x="60" y="11"/>
                    </a:lnTo>
                    <a:lnTo>
                      <a:pt x="65" y="6"/>
                    </a:lnTo>
                    <a:lnTo>
                      <a:pt x="75" y="1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101" y="3"/>
                    </a:lnTo>
                    <a:lnTo>
                      <a:pt x="110" y="6"/>
                    </a:lnTo>
                    <a:lnTo>
                      <a:pt x="116" y="11"/>
                    </a:lnTo>
                    <a:lnTo>
                      <a:pt x="123" y="23"/>
                    </a:lnTo>
                    <a:lnTo>
                      <a:pt x="125" y="33"/>
                    </a:lnTo>
                    <a:lnTo>
                      <a:pt x="125" y="42"/>
                    </a:lnTo>
                    <a:lnTo>
                      <a:pt x="124" y="45"/>
                    </a:lnTo>
                    <a:lnTo>
                      <a:pt x="122" y="52"/>
                    </a:lnTo>
                    <a:lnTo>
                      <a:pt x="119" y="58"/>
                    </a:lnTo>
                    <a:lnTo>
                      <a:pt x="116" y="63"/>
                    </a:lnTo>
                    <a:lnTo>
                      <a:pt x="113" y="67"/>
                    </a:lnTo>
                    <a:lnTo>
                      <a:pt x="107" y="72"/>
                    </a:lnTo>
                    <a:lnTo>
                      <a:pt x="103" y="75"/>
                    </a:lnTo>
                    <a:lnTo>
                      <a:pt x="99" y="79"/>
                    </a:lnTo>
                    <a:lnTo>
                      <a:pt x="98" y="84"/>
                    </a:lnTo>
                    <a:lnTo>
                      <a:pt x="98" y="88"/>
                    </a:lnTo>
                    <a:lnTo>
                      <a:pt x="103" y="90"/>
                    </a:lnTo>
                    <a:lnTo>
                      <a:pt x="105" y="89"/>
                    </a:lnTo>
                    <a:lnTo>
                      <a:pt x="111" y="86"/>
                    </a:lnTo>
                    <a:lnTo>
                      <a:pt x="116" y="84"/>
                    </a:lnTo>
                    <a:lnTo>
                      <a:pt x="121" y="80"/>
                    </a:lnTo>
                    <a:lnTo>
                      <a:pt x="133" y="77"/>
                    </a:lnTo>
                    <a:lnTo>
                      <a:pt x="146" y="75"/>
                    </a:lnTo>
                    <a:lnTo>
                      <a:pt x="151" y="76"/>
                    </a:lnTo>
                    <a:lnTo>
                      <a:pt x="158" y="79"/>
                    </a:lnTo>
                    <a:lnTo>
                      <a:pt x="161" y="81"/>
                    </a:lnTo>
                    <a:lnTo>
                      <a:pt x="169" y="91"/>
                    </a:lnTo>
                    <a:lnTo>
                      <a:pt x="173" y="100"/>
                    </a:lnTo>
                    <a:lnTo>
                      <a:pt x="174" y="108"/>
                    </a:lnTo>
                    <a:lnTo>
                      <a:pt x="175" y="119"/>
                    </a:lnTo>
                    <a:lnTo>
                      <a:pt x="174" y="128"/>
                    </a:lnTo>
                    <a:lnTo>
                      <a:pt x="173" y="134"/>
                    </a:lnTo>
                    <a:lnTo>
                      <a:pt x="170" y="141"/>
                    </a:lnTo>
                    <a:lnTo>
                      <a:pt x="170" y="139"/>
                    </a:lnTo>
                    <a:lnTo>
                      <a:pt x="173" y="135"/>
                    </a:lnTo>
                    <a:lnTo>
                      <a:pt x="168" y="143"/>
                    </a:lnTo>
                    <a:lnTo>
                      <a:pt x="161" y="152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28" y="153"/>
                    </a:lnTo>
                    <a:lnTo>
                      <a:pt x="117" y="145"/>
                    </a:lnTo>
                    <a:lnTo>
                      <a:pt x="109" y="136"/>
                    </a:lnTo>
                    <a:lnTo>
                      <a:pt x="104" y="131"/>
                    </a:lnTo>
                    <a:lnTo>
                      <a:pt x="99" y="130"/>
                    </a:lnTo>
                    <a:lnTo>
                      <a:pt x="96" y="133"/>
                    </a:lnTo>
                    <a:lnTo>
                      <a:pt x="96" y="143"/>
                    </a:lnTo>
                    <a:lnTo>
                      <a:pt x="96" y="153"/>
                    </a:lnTo>
                    <a:lnTo>
                      <a:pt x="96" y="160"/>
                    </a:lnTo>
                    <a:lnTo>
                      <a:pt x="98" y="167"/>
                    </a:lnTo>
                    <a:lnTo>
                      <a:pt x="99" y="173"/>
                    </a:lnTo>
                    <a:lnTo>
                      <a:pt x="103" y="179"/>
                    </a:lnTo>
                    <a:lnTo>
                      <a:pt x="106" y="183"/>
                    </a:lnTo>
                    <a:lnTo>
                      <a:pt x="68" y="183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grpSp>
            <p:nvGrpSpPr>
              <p:cNvPr id="58" name="Grupp 57"/>
              <p:cNvGrpSpPr/>
              <p:nvPr/>
            </p:nvGrpSpPr>
            <p:grpSpPr>
              <a:xfrm>
                <a:off x="1650000" y="5509740"/>
                <a:ext cx="415767" cy="162321"/>
                <a:chOff x="1718580" y="5159220"/>
                <a:chExt cx="415767" cy="162321"/>
              </a:xfrm>
            </p:grpSpPr>
            <p:sp>
              <p:nvSpPr>
                <p:cNvPr id="59" name="Freeform 20" descr="90 %"/>
                <p:cNvSpPr>
                  <a:spLocks/>
                </p:cNvSpPr>
                <p:nvPr/>
              </p:nvSpPr>
              <p:spPr bwMode="auto">
                <a:xfrm>
                  <a:off x="1718580" y="5159220"/>
                  <a:ext cx="140408" cy="151338"/>
                </a:xfrm>
                <a:custGeom>
                  <a:avLst/>
                  <a:gdLst>
                    <a:gd name="T0" fmla="*/ 2147483646 w 154"/>
                    <a:gd name="T1" fmla="*/ 2147483646 h 180"/>
                    <a:gd name="T2" fmla="*/ 2147483646 w 154"/>
                    <a:gd name="T3" fmla="*/ 2147483646 h 180"/>
                    <a:gd name="T4" fmla="*/ 2147483646 w 154"/>
                    <a:gd name="T5" fmla="*/ 2147483646 h 180"/>
                    <a:gd name="T6" fmla="*/ 2147483646 w 154"/>
                    <a:gd name="T7" fmla="*/ 2147483646 h 180"/>
                    <a:gd name="T8" fmla="*/ 2147483646 w 154"/>
                    <a:gd name="T9" fmla="*/ 2147483646 h 180"/>
                    <a:gd name="T10" fmla="*/ 2147483646 w 154"/>
                    <a:gd name="T11" fmla="*/ 2147483646 h 180"/>
                    <a:gd name="T12" fmla="*/ 2147483646 w 154"/>
                    <a:gd name="T13" fmla="*/ 2147483646 h 180"/>
                    <a:gd name="T14" fmla="*/ 2147483646 w 154"/>
                    <a:gd name="T15" fmla="*/ 2147483646 h 180"/>
                    <a:gd name="T16" fmla="*/ 2147483646 w 154"/>
                    <a:gd name="T17" fmla="*/ 2147483646 h 180"/>
                    <a:gd name="T18" fmla="*/ 2147483646 w 154"/>
                    <a:gd name="T19" fmla="*/ 2147483646 h 180"/>
                    <a:gd name="T20" fmla="*/ 2147483646 w 154"/>
                    <a:gd name="T21" fmla="*/ 2147483646 h 180"/>
                    <a:gd name="T22" fmla="*/ 2147483646 w 154"/>
                    <a:gd name="T23" fmla="*/ 2147483646 h 180"/>
                    <a:gd name="T24" fmla="*/ 2147483646 w 154"/>
                    <a:gd name="T25" fmla="*/ 2147483646 h 180"/>
                    <a:gd name="T26" fmla="*/ 2147483646 w 154"/>
                    <a:gd name="T27" fmla="*/ 2147483646 h 180"/>
                    <a:gd name="T28" fmla="*/ 2147483646 w 154"/>
                    <a:gd name="T29" fmla="*/ 2147483646 h 180"/>
                    <a:gd name="T30" fmla="*/ 2147483646 w 154"/>
                    <a:gd name="T31" fmla="*/ 2147483646 h 180"/>
                    <a:gd name="T32" fmla="*/ 2147483646 w 154"/>
                    <a:gd name="T33" fmla="*/ 2147483646 h 180"/>
                    <a:gd name="T34" fmla="*/ 2147483646 w 154"/>
                    <a:gd name="T35" fmla="*/ 2147483646 h 180"/>
                    <a:gd name="T36" fmla="*/ 2147483646 w 154"/>
                    <a:gd name="T37" fmla="*/ 2147483646 h 180"/>
                    <a:gd name="T38" fmla="*/ 2147483646 w 154"/>
                    <a:gd name="T39" fmla="*/ 2147483646 h 180"/>
                    <a:gd name="T40" fmla="*/ 2147483646 w 154"/>
                    <a:gd name="T41" fmla="*/ 2147483646 h 180"/>
                    <a:gd name="T42" fmla="*/ 2147483646 w 154"/>
                    <a:gd name="T43" fmla="*/ 2147483646 h 180"/>
                    <a:gd name="T44" fmla="*/ 2147483646 w 154"/>
                    <a:gd name="T45" fmla="*/ 2147483646 h 180"/>
                    <a:gd name="T46" fmla="*/ 2147483646 w 154"/>
                    <a:gd name="T47" fmla="*/ 2147483646 h 180"/>
                    <a:gd name="T48" fmla="*/ 2147483646 w 154"/>
                    <a:gd name="T49" fmla="*/ 2147483646 h 180"/>
                    <a:gd name="T50" fmla="*/ 2147483646 w 154"/>
                    <a:gd name="T51" fmla="*/ 2147483646 h 180"/>
                    <a:gd name="T52" fmla="*/ 2147483646 w 154"/>
                    <a:gd name="T53" fmla="*/ 2147483646 h 180"/>
                    <a:gd name="T54" fmla="*/ 2147483646 w 154"/>
                    <a:gd name="T55" fmla="*/ 2147483646 h 180"/>
                    <a:gd name="T56" fmla="*/ 2147483646 w 154"/>
                    <a:gd name="T57" fmla="*/ 0 h 180"/>
                    <a:gd name="T58" fmla="*/ 2147483646 w 154"/>
                    <a:gd name="T59" fmla="*/ 2147483646 h 180"/>
                    <a:gd name="T60" fmla="*/ 2147483646 w 154"/>
                    <a:gd name="T61" fmla="*/ 2147483646 h 180"/>
                    <a:gd name="T62" fmla="*/ 2147483646 w 154"/>
                    <a:gd name="T63" fmla="*/ 2147483646 h 180"/>
                    <a:gd name="T64" fmla="*/ 2147483646 w 154"/>
                    <a:gd name="T65" fmla="*/ 2147483646 h 180"/>
                    <a:gd name="T66" fmla="*/ 2147483646 w 154"/>
                    <a:gd name="T67" fmla="*/ 2147483646 h 180"/>
                    <a:gd name="T68" fmla="*/ 2147483646 w 154"/>
                    <a:gd name="T69" fmla="*/ 2147483646 h 180"/>
                    <a:gd name="T70" fmla="*/ 0 w 154"/>
                    <a:gd name="T71" fmla="*/ 2147483646 h 180"/>
                    <a:gd name="T72" fmla="*/ 2147483646 w 154"/>
                    <a:gd name="T73" fmla="*/ 2147483646 h 180"/>
                    <a:gd name="T74" fmla="*/ 2147483646 w 154"/>
                    <a:gd name="T75" fmla="*/ 2147483646 h 180"/>
                    <a:gd name="T76" fmla="*/ 2147483646 w 154"/>
                    <a:gd name="T77" fmla="*/ 2147483646 h 180"/>
                    <a:gd name="T78" fmla="*/ 2147483646 w 154"/>
                    <a:gd name="T79" fmla="*/ 2147483646 h 180"/>
                    <a:gd name="T80" fmla="*/ 2147483646 w 154"/>
                    <a:gd name="T81" fmla="*/ 2147483646 h 180"/>
                    <a:gd name="T82" fmla="*/ 2147483646 w 154"/>
                    <a:gd name="T83" fmla="*/ 2147483646 h 180"/>
                    <a:gd name="T84" fmla="*/ 2147483646 w 154"/>
                    <a:gd name="T85" fmla="*/ 2147483646 h 180"/>
                    <a:gd name="T86" fmla="*/ 2147483646 w 154"/>
                    <a:gd name="T87" fmla="*/ 2147483646 h 180"/>
                    <a:gd name="T88" fmla="*/ 2147483646 w 154"/>
                    <a:gd name="T89" fmla="*/ 2147483646 h 180"/>
                    <a:gd name="T90" fmla="*/ 2147483646 w 154"/>
                    <a:gd name="T91" fmla="*/ 2147483646 h 180"/>
                    <a:gd name="T92" fmla="*/ 2147483646 w 154"/>
                    <a:gd name="T93" fmla="*/ 2147483646 h 180"/>
                    <a:gd name="T94" fmla="*/ 2147483646 w 154"/>
                    <a:gd name="T95" fmla="*/ 2147483646 h 180"/>
                    <a:gd name="T96" fmla="*/ 2147483646 w 154"/>
                    <a:gd name="T97" fmla="*/ 2147483646 h 180"/>
                    <a:gd name="T98" fmla="*/ 2147483646 w 154"/>
                    <a:gd name="T99" fmla="*/ 2147483646 h 180"/>
                    <a:gd name="T100" fmla="*/ 2147483646 w 154"/>
                    <a:gd name="T101" fmla="*/ 2147483646 h 180"/>
                    <a:gd name="T102" fmla="*/ 2147483646 w 154"/>
                    <a:gd name="T103" fmla="*/ 2147483646 h 180"/>
                    <a:gd name="T104" fmla="*/ 2147483646 w 154"/>
                    <a:gd name="T105" fmla="*/ 2147483646 h 180"/>
                    <a:gd name="T106" fmla="*/ 2147483646 w 154"/>
                    <a:gd name="T107" fmla="*/ 2147483646 h 180"/>
                    <a:gd name="T108" fmla="*/ 2147483646 w 154"/>
                    <a:gd name="T109" fmla="*/ 2147483646 h 180"/>
                    <a:gd name="T110" fmla="*/ 2147483646 w 154"/>
                    <a:gd name="T111" fmla="*/ 2147483646 h 18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54"/>
                    <a:gd name="T169" fmla="*/ 0 h 180"/>
                    <a:gd name="T170" fmla="*/ 154 w 154"/>
                    <a:gd name="T171" fmla="*/ 180 h 180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54" h="180">
                      <a:moveTo>
                        <a:pt x="78" y="179"/>
                      </a:moveTo>
                      <a:lnTo>
                        <a:pt x="97" y="179"/>
                      </a:lnTo>
                      <a:lnTo>
                        <a:pt x="97" y="178"/>
                      </a:lnTo>
                      <a:lnTo>
                        <a:pt x="89" y="166"/>
                      </a:lnTo>
                      <a:lnTo>
                        <a:pt x="86" y="153"/>
                      </a:lnTo>
                      <a:lnTo>
                        <a:pt x="86" y="130"/>
                      </a:lnTo>
                      <a:lnTo>
                        <a:pt x="87" y="130"/>
                      </a:lnTo>
                      <a:lnTo>
                        <a:pt x="93" y="148"/>
                      </a:lnTo>
                      <a:lnTo>
                        <a:pt x="99" y="155"/>
                      </a:lnTo>
                      <a:lnTo>
                        <a:pt x="106" y="160"/>
                      </a:lnTo>
                      <a:lnTo>
                        <a:pt x="114" y="163"/>
                      </a:lnTo>
                      <a:lnTo>
                        <a:pt x="119" y="164"/>
                      </a:lnTo>
                      <a:lnTo>
                        <a:pt x="123" y="165"/>
                      </a:lnTo>
                      <a:lnTo>
                        <a:pt x="131" y="163"/>
                      </a:lnTo>
                      <a:lnTo>
                        <a:pt x="140" y="159"/>
                      </a:lnTo>
                      <a:lnTo>
                        <a:pt x="140" y="158"/>
                      </a:lnTo>
                      <a:lnTo>
                        <a:pt x="150" y="143"/>
                      </a:lnTo>
                      <a:lnTo>
                        <a:pt x="153" y="126"/>
                      </a:lnTo>
                      <a:lnTo>
                        <a:pt x="153" y="121"/>
                      </a:lnTo>
                      <a:lnTo>
                        <a:pt x="152" y="117"/>
                      </a:lnTo>
                      <a:lnTo>
                        <a:pt x="150" y="108"/>
                      </a:lnTo>
                      <a:lnTo>
                        <a:pt x="140" y="93"/>
                      </a:lnTo>
                      <a:lnTo>
                        <a:pt x="140" y="94"/>
                      </a:lnTo>
                      <a:lnTo>
                        <a:pt x="115" y="58"/>
                      </a:lnTo>
                      <a:lnTo>
                        <a:pt x="117" y="59"/>
                      </a:lnTo>
                      <a:lnTo>
                        <a:pt x="95" y="31"/>
                      </a:lnTo>
                      <a:lnTo>
                        <a:pt x="77" y="1"/>
                      </a:lnTo>
                      <a:lnTo>
                        <a:pt x="76" y="0"/>
                      </a:lnTo>
                      <a:lnTo>
                        <a:pt x="58" y="31"/>
                      </a:lnTo>
                      <a:lnTo>
                        <a:pt x="37" y="59"/>
                      </a:lnTo>
                      <a:lnTo>
                        <a:pt x="38" y="58"/>
                      </a:lnTo>
                      <a:lnTo>
                        <a:pt x="13" y="94"/>
                      </a:lnTo>
                      <a:lnTo>
                        <a:pt x="13" y="93"/>
                      </a:lnTo>
                      <a:lnTo>
                        <a:pt x="3" y="108"/>
                      </a:lnTo>
                      <a:lnTo>
                        <a:pt x="0" y="125"/>
                      </a:lnTo>
                      <a:lnTo>
                        <a:pt x="3" y="143"/>
                      </a:lnTo>
                      <a:lnTo>
                        <a:pt x="13" y="158"/>
                      </a:lnTo>
                      <a:lnTo>
                        <a:pt x="21" y="163"/>
                      </a:lnTo>
                      <a:lnTo>
                        <a:pt x="30" y="164"/>
                      </a:lnTo>
                      <a:lnTo>
                        <a:pt x="34" y="164"/>
                      </a:lnTo>
                      <a:lnTo>
                        <a:pt x="39" y="163"/>
                      </a:lnTo>
                      <a:lnTo>
                        <a:pt x="47" y="160"/>
                      </a:lnTo>
                      <a:lnTo>
                        <a:pt x="54" y="155"/>
                      </a:lnTo>
                      <a:lnTo>
                        <a:pt x="60" y="148"/>
                      </a:lnTo>
                      <a:lnTo>
                        <a:pt x="64" y="140"/>
                      </a:lnTo>
                      <a:lnTo>
                        <a:pt x="66" y="130"/>
                      </a:lnTo>
                      <a:lnTo>
                        <a:pt x="67" y="130"/>
                      </a:lnTo>
                      <a:lnTo>
                        <a:pt x="67" y="153"/>
                      </a:lnTo>
                      <a:lnTo>
                        <a:pt x="64" y="166"/>
                      </a:lnTo>
                      <a:lnTo>
                        <a:pt x="56" y="178"/>
                      </a:lnTo>
                      <a:lnTo>
                        <a:pt x="56" y="179"/>
                      </a:lnTo>
                      <a:lnTo>
                        <a:pt x="76" y="179"/>
                      </a:lnTo>
                      <a:lnTo>
                        <a:pt x="78" y="179"/>
                      </a:lnTo>
                    </a:path>
                  </a:pathLst>
                </a:custGeom>
                <a:pattFill prst="pct90">
                  <a:fgClr>
                    <a:srgbClr val="000080"/>
                  </a:fgClr>
                  <a:bgClr>
                    <a:schemeClr val="tx1"/>
                  </a:bgClr>
                </a:patt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" name="Freeform 21"/>
                <p:cNvSpPr>
                  <a:spLocks/>
                </p:cNvSpPr>
                <p:nvPr/>
              </p:nvSpPr>
              <p:spPr bwMode="blackWhite">
                <a:xfrm>
                  <a:off x="1798800" y="5166840"/>
                  <a:ext cx="144613" cy="153021"/>
                </a:xfrm>
                <a:custGeom>
                  <a:avLst/>
                  <a:gdLst>
                    <a:gd name="T0" fmla="*/ 2147483646 w 159"/>
                    <a:gd name="T1" fmla="*/ 2147483646 h 182"/>
                    <a:gd name="T2" fmla="*/ 2147483646 w 159"/>
                    <a:gd name="T3" fmla="*/ 2147483646 h 182"/>
                    <a:gd name="T4" fmla="*/ 2147483646 w 159"/>
                    <a:gd name="T5" fmla="*/ 2147483646 h 182"/>
                    <a:gd name="T6" fmla="*/ 2147483646 w 159"/>
                    <a:gd name="T7" fmla="*/ 2147483646 h 182"/>
                    <a:gd name="T8" fmla="*/ 2147483646 w 159"/>
                    <a:gd name="T9" fmla="*/ 2147483646 h 182"/>
                    <a:gd name="T10" fmla="*/ 2147483646 w 159"/>
                    <a:gd name="T11" fmla="*/ 2147483646 h 182"/>
                    <a:gd name="T12" fmla="*/ 2147483646 w 159"/>
                    <a:gd name="T13" fmla="*/ 2147483646 h 182"/>
                    <a:gd name="T14" fmla="*/ 2147483646 w 159"/>
                    <a:gd name="T15" fmla="*/ 2147483646 h 182"/>
                    <a:gd name="T16" fmla="*/ 2147483646 w 159"/>
                    <a:gd name="T17" fmla="*/ 2147483646 h 182"/>
                    <a:gd name="T18" fmla="*/ 2147483646 w 159"/>
                    <a:gd name="T19" fmla="*/ 2147483646 h 182"/>
                    <a:gd name="T20" fmla="*/ 2147483646 w 159"/>
                    <a:gd name="T21" fmla="*/ 2147483646 h 182"/>
                    <a:gd name="T22" fmla="*/ 2147483646 w 159"/>
                    <a:gd name="T23" fmla="*/ 2147483646 h 182"/>
                    <a:gd name="T24" fmla="*/ 2147483646 w 159"/>
                    <a:gd name="T25" fmla="*/ 2147483646 h 182"/>
                    <a:gd name="T26" fmla="*/ 2147483646 w 159"/>
                    <a:gd name="T27" fmla="*/ 2147483646 h 182"/>
                    <a:gd name="T28" fmla="*/ 2147483646 w 159"/>
                    <a:gd name="T29" fmla="*/ 0 h 182"/>
                    <a:gd name="T30" fmla="*/ 2147483646 w 159"/>
                    <a:gd name="T31" fmla="*/ 0 h 182"/>
                    <a:gd name="T32" fmla="*/ 2147483646 w 159"/>
                    <a:gd name="T33" fmla="*/ 2147483646 h 182"/>
                    <a:gd name="T34" fmla="*/ 2147483646 w 159"/>
                    <a:gd name="T35" fmla="*/ 2147483646 h 182"/>
                    <a:gd name="T36" fmla="*/ 2147483646 w 159"/>
                    <a:gd name="T37" fmla="*/ 2147483646 h 182"/>
                    <a:gd name="T38" fmla="*/ 2147483646 w 159"/>
                    <a:gd name="T39" fmla="*/ 2147483646 h 182"/>
                    <a:gd name="T40" fmla="*/ 2147483646 w 159"/>
                    <a:gd name="T41" fmla="*/ 2147483646 h 182"/>
                    <a:gd name="T42" fmla="*/ 2147483646 w 159"/>
                    <a:gd name="T43" fmla="*/ 2147483646 h 182"/>
                    <a:gd name="T44" fmla="*/ 2147483646 w 159"/>
                    <a:gd name="T45" fmla="*/ 2147483646 h 182"/>
                    <a:gd name="T46" fmla="*/ 2147483646 w 159"/>
                    <a:gd name="T47" fmla="*/ 2147483646 h 182"/>
                    <a:gd name="T48" fmla="*/ 2147483646 w 159"/>
                    <a:gd name="T49" fmla="*/ 2147483646 h 182"/>
                    <a:gd name="T50" fmla="*/ 2147483646 w 159"/>
                    <a:gd name="T51" fmla="*/ 2147483646 h 182"/>
                    <a:gd name="T52" fmla="*/ 2147483646 w 159"/>
                    <a:gd name="T53" fmla="*/ 2147483646 h 182"/>
                    <a:gd name="T54" fmla="*/ 2147483646 w 159"/>
                    <a:gd name="T55" fmla="*/ 2147483646 h 182"/>
                    <a:gd name="T56" fmla="*/ 2147483646 w 159"/>
                    <a:gd name="T57" fmla="*/ 2147483646 h 182"/>
                    <a:gd name="T58" fmla="*/ 2147483646 w 159"/>
                    <a:gd name="T59" fmla="*/ 2147483646 h 182"/>
                    <a:gd name="T60" fmla="*/ 2147483646 w 159"/>
                    <a:gd name="T61" fmla="*/ 0 h 182"/>
                    <a:gd name="T62" fmla="*/ 2147483646 w 159"/>
                    <a:gd name="T63" fmla="*/ 0 h 182"/>
                    <a:gd name="T64" fmla="*/ 2147483646 w 159"/>
                    <a:gd name="T65" fmla="*/ 2147483646 h 182"/>
                    <a:gd name="T66" fmla="*/ 2147483646 w 159"/>
                    <a:gd name="T67" fmla="*/ 2147483646 h 182"/>
                    <a:gd name="T68" fmla="*/ 2147483646 w 159"/>
                    <a:gd name="T69" fmla="*/ 2147483646 h 182"/>
                    <a:gd name="T70" fmla="*/ 2147483646 w 159"/>
                    <a:gd name="T71" fmla="*/ 2147483646 h 182"/>
                    <a:gd name="T72" fmla="*/ 2147483646 w 159"/>
                    <a:gd name="T73" fmla="*/ 2147483646 h 182"/>
                    <a:gd name="T74" fmla="*/ 0 w 159"/>
                    <a:gd name="T75" fmla="*/ 2147483646 h 182"/>
                    <a:gd name="T76" fmla="*/ 2147483646 w 159"/>
                    <a:gd name="T77" fmla="*/ 2147483646 h 182"/>
                    <a:gd name="T78" fmla="*/ 2147483646 w 159"/>
                    <a:gd name="T79" fmla="*/ 2147483646 h 182"/>
                    <a:gd name="T80" fmla="*/ 2147483646 w 159"/>
                    <a:gd name="T81" fmla="*/ 2147483646 h 182"/>
                    <a:gd name="T82" fmla="*/ 2147483646 w 159"/>
                    <a:gd name="T83" fmla="*/ 2147483646 h 182"/>
                    <a:gd name="T84" fmla="*/ 2147483646 w 159"/>
                    <a:gd name="T85" fmla="*/ 2147483646 h 182"/>
                    <a:gd name="T86" fmla="*/ 2147483646 w 159"/>
                    <a:gd name="T87" fmla="*/ 2147483646 h 182"/>
                    <a:gd name="T88" fmla="*/ 2147483646 w 159"/>
                    <a:gd name="T89" fmla="*/ 2147483646 h 182"/>
                    <a:gd name="T90" fmla="*/ 2147483646 w 159"/>
                    <a:gd name="T91" fmla="*/ 2147483646 h 18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59"/>
                    <a:gd name="T139" fmla="*/ 0 h 182"/>
                    <a:gd name="T140" fmla="*/ 159 w 159"/>
                    <a:gd name="T141" fmla="*/ 182 h 18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59" h="182">
                      <a:moveTo>
                        <a:pt x="80" y="181"/>
                      </a:moveTo>
                      <a:lnTo>
                        <a:pt x="111" y="135"/>
                      </a:lnTo>
                      <a:lnTo>
                        <a:pt x="109" y="135"/>
                      </a:lnTo>
                      <a:lnTo>
                        <a:pt x="132" y="107"/>
                      </a:lnTo>
                      <a:lnTo>
                        <a:pt x="151" y="75"/>
                      </a:lnTo>
                      <a:lnTo>
                        <a:pt x="151" y="76"/>
                      </a:lnTo>
                      <a:lnTo>
                        <a:pt x="156" y="62"/>
                      </a:lnTo>
                      <a:lnTo>
                        <a:pt x="158" y="45"/>
                      </a:lnTo>
                      <a:lnTo>
                        <a:pt x="158" y="41"/>
                      </a:lnTo>
                      <a:lnTo>
                        <a:pt x="157" y="38"/>
                      </a:lnTo>
                      <a:lnTo>
                        <a:pt x="156" y="30"/>
                      </a:lnTo>
                      <a:lnTo>
                        <a:pt x="151" y="14"/>
                      </a:lnTo>
                      <a:lnTo>
                        <a:pt x="145" y="8"/>
                      </a:lnTo>
                      <a:lnTo>
                        <a:pt x="138" y="4"/>
                      </a:lnTo>
                      <a:lnTo>
                        <a:pt x="122" y="0"/>
                      </a:lnTo>
                      <a:lnTo>
                        <a:pt x="119" y="0"/>
                      </a:lnTo>
                      <a:lnTo>
                        <a:pt x="115" y="1"/>
                      </a:lnTo>
                      <a:lnTo>
                        <a:pt x="107" y="3"/>
                      </a:lnTo>
                      <a:lnTo>
                        <a:pt x="100" y="8"/>
                      </a:lnTo>
                      <a:lnTo>
                        <a:pt x="94" y="14"/>
                      </a:lnTo>
                      <a:lnTo>
                        <a:pt x="95" y="14"/>
                      </a:lnTo>
                      <a:lnTo>
                        <a:pt x="87" y="35"/>
                      </a:lnTo>
                      <a:lnTo>
                        <a:pt x="84" y="41"/>
                      </a:lnTo>
                      <a:lnTo>
                        <a:pt x="79" y="43"/>
                      </a:lnTo>
                      <a:lnTo>
                        <a:pt x="74" y="41"/>
                      </a:lnTo>
                      <a:lnTo>
                        <a:pt x="71" y="35"/>
                      </a:lnTo>
                      <a:lnTo>
                        <a:pt x="62" y="14"/>
                      </a:lnTo>
                      <a:lnTo>
                        <a:pt x="63" y="14"/>
                      </a:lnTo>
                      <a:lnTo>
                        <a:pt x="57" y="8"/>
                      </a:lnTo>
                      <a:lnTo>
                        <a:pt x="51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3" y="8"/>
                      </a:lnTo>
                      <a:lnTo>
                        <a:pt x="7" y="14"/>
                      </a:lnTo>
                      <a:lnTo>
                        <a:pt x="2" y="30"/>
                      </a:lnTo>
                      <a:lnTo>
                        <a:pt x="0" y="45"/>
                      </a:lnTo>
                      <a:lnTo>
                        <a:pt x="1" y="61"/>
                      </a:lnTo>
                      <a:lnTo>
                        <a:pt x="7" y="76"/>
                      </a:lnTo>
                      <a:lnTo>
                        <a:pt x="6" y="75"/>
                      </a:lnTo>
                      <a:lnTo>
                        <a:pt x="26" y="106"/>
                      </a:lnTo>
                      <a:lnTo>
                        <a:pt x="48" y="135"/>
                      </a:lnTo>
                      <a:lnTo>
                        <a:pt x="47" y="135"/>
                      </a:lnTo>
                      <a:lnTo>
                        <a:pt x="78" y="181"/>
                      </a:lnTo>
                      <a:lnTo>
                        <a:pt x="80" y="181"/>
                      </a:lnTo>
                    </a:path>
                  </a:pathLst>
                </a:custGeom>
                <a:solidFill>
                  <a:srgbClr val="FF00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" name="Freeform 22"/>
                <p:cNvSpPr>
                  <a:spLocks/>
                </p:cNvSpPr>
                <p:nvPr/>
              </p:nvSpPr>
              <p:spPr bwMode="blackWhite">
                <a:xfrm>
                  <a:off x="1879020" y="5166840"/>
                  <a:ext cx="153861" cy="153860"/>
                </a:xfrm>
                <a:custGeom>
                  <a:avLst/>
                  <a:gdLst>
                    <a:gd name="T0" fmla="*/ 2147483646 w 169"/>
                    <a:gd name="T1" fmla="*/ 2147483646 h 183"/>
                    <a:gd name="T2" fmla="*/ 2147483646 w 169"/>
                    <a:gd name="T3" fmla="*/ 2147483646 h 183"/>
                    <a:gd name="T4" fmla="*/ 2147483646 w 169"/>
                    <a:gd name="T5" fmla="*/ 2147483646 h 183"/>
                    <a:gd name="T6" fmla="*/ 2147483646 w 169"/>
                    <a:gd name="T7" fmla="*/ 2147483646 h 183"/>
                    <a:gd name="T8" fmla="*/ 2147483646 w 169"/>
                    <a:gd name="T9" fmla="*/ 0 h 183"/>
                    <a:gd name="T10" fmla="*/ 2147483646 w 169"/>
                    <a:gd name="T11" fmla="*/ 2147483646 h 183"/>
                    <a:gd name="T12" fmla="*/ 2147483646 w 169"/>
                    <a:gd name="T13" fmla="*/ 2147483646 h 183"/>
                    <a:gd name="T14" fmla="*/ 2147483646 w 169"/>
                    <a:gd name="T15" fmla="*/ 2147483646 h 183"/>
                    <a:gd name="T16" fmla="*/ 2147483646 w 169"/>
                    <a:gd name="T17" fmla="*/ 2147483646 h 183"/>
                    <a:gd name="T18" fmla="*/ 2147483646 w 169"/>
                    <a:gd name="T19" fmla="*/ 2147483646 h 183"/>
                    <a:gd name="T20" fmla="*/ 2147483646 w 169"/>
                    <a:gd name="T21" fmla="*/ 2147483646 h 183"/>
                    <a:gd name="T22" fmla="*/ 2147483646 w 169"/>
                    <a:gd name="T23" fmla="*/ 2147483646 h 183"/>
                    <a:gd name="T24" fmla="*/ 2147483646 w 169"/>
                    <a:gd name="T25" fmla="*/ 2147483646 h 183"/>
                    <a:gd name="T26" fmla="*/ 2147483646 w 169"/>
                    <a:gd name="T27" fmla="*/ 2147483646 h 183"/>
                    <a:gd name="T28" fmla="*/ 2147483646 w 169"/>
                    <a:gd name="T29" fmla="*/ 2147483646 h 183"/>
                    <a:gd name="T30" fmla="*/ 2147483646 w 169"/>
                    <a:gd name="T31" fmla="*/ 2147483646 h 183"/>
                    <a:gd name="T32" fmla="*/ 2147483646 w 169"/>
                    <a:gd name="T33" fmla="*/ 2147483646 h 183"/>
                    <a:gd name="T34" fmla="*/ 2147483646 w 169"/>
                    <a:gd name="T35" fmla="*/ 2147483646 h 183"/>
                    <a:gd name="T36" fmla="*/ 0 w 169"/>
                    <a:gd name="T37" fmla="*/ 2147483646 h 183"/>
                    <a:gd name="T38" fmla="*/ 2147483646 w 169"/>
                    <a:gd name="T39" fmla="*/ 2147483646 h 18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9"/>
                    <a:gd name="T61" fmla="*/ 0 h 183"/>
                    <a:gd name="T62" fmla="*/ 169 w 169"/>
                    <a:gd name="T63" fmla="*/ 183 h 18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9" h="183">
                      <a:moveTo>
                        <a:pt x="1" y="91"/>
                      </a:moveTo>
                      <a:lnTo>
                        <a:pt x="26" y="71"/>
                      </a:lnTo>
                      <a:lnTo>
                        <a:pt x="48" y="49"/>
                      </a:lnTo>
                      <a:lnTo>
                        <a:pt x="67" y="26"/>
                      </a:lnTo>
                      <a:lnTo>
                        <a:pt x="85" y="0"/>
                      </a:lnTo>
                      <a:lnTo>
                        <a:pt x="84" y="1"/>
                      </a:lnTo>
                      <a:lnTo>
                        <a:pt x="101" y="26"/>
                      </a:lnTo>
                      <a:lnTo>
                        <a:pt x="120" y="50"/>
                      </a:lnTo>
                      <a:lnTo>
                        <a:pt x="143" y="71"/>
                      </a:lnTo>
                      <a:lnTo>
                        <a:pt x="168" y="91"/>
                      </a:lnTo>
                      <a:lnTo>
                        <a:pt x="167" y="91"/>
                      </a:lnTo>
                      <a:lnTo>
                        <a:pt x="142" y="111"/>
                      </a:lnTo>
                      <a:lnTo>
                        <a:pt x="120" y="133"/>
                      </a:lnTo>
                      <a:lnTo>
                        <a:pt x="100" y="156"/>
                      </a:lnTo>
                      <a:lnTo>
                        <a:pt x="83" y="182"/>
                      </a:lnTo>
                      <a:lnTo>
                        <a:pt x="66" y="157"/>
                      </a:lnTo>
                      <a:lnTo>
                        <a:pt x="47" y="133"/>
                      </a:lnTo>
                      <a:lnTo>
                        <a:pt x="24" y="111"/>
                      </a:lnTo>
                      <a:lnTo>
                        <a:pt x="0" y="91"/>
                      </a:lnTo>
                      <a:lnTo>
                        <a:pt x="1" y="91"/>
                      </a:lnTo>
                    </a:path>
                  </a:pathLst>
                </a:custGeom>
                <a:solidFill>
                  <a:srgbClr val="FF660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" name="Freeform 23" descr="90 %"/>
                <p:cNvSpPr>
                  <a:spLocks/>
                </p:cNvSpPr>
                <p:nvPr/>
              </p:nvSpPr>
              <p:spPr bwMode="ltGray">
                <a:xfrm>
                  <a:off x="1973760" y="5166840"/>
                  <a:ext cx="160587" cy="154701"/>
                </a:xfrm>
                <a:custGeom>
                  <a:avLst/>
                  <a:gdLst>
                    <a:gd name="T0" fmla="*/ 2147483647 w 176"/>
                    <a:gd name="T1" fmla="*/ 2147483647 h 184"/>
                    <a:gd name="T2" fmla="*/ 2147483647 w 176"/>
                    <a:gd name="T3" fmla="*/ 2147483647 h 184"/>
                    <a:gd name="T4" fmla="*/ 2147483647 w 176"/>
                    <a:gd name="T5" fmla="*/ 2147483647 h 184"/>
                    <a:gd name="T6" fmla="*/ 2147483647 w 176"/>
                    <a:gd name="T7" fmla="*/ 2147483647 h 184"/>
                    <a:gd name="T8" fmla="*/ 2147483647 w 176"/>
                    <a:gd name="T9" fmla="*/ 2147483647 h 184"/>
                    <a:gd name="T10" fmla="*/ 2147483647 w 176"/>
                    <a:gd name="T11" fmla="*/ 2147483647 h 184"/>
                    <a:gd name="T12" fmla="*/ 2147483647 w 176"/>
                    <a:gd name="T13" fmla="*/ 2147483647 h 184"/>
                    <a:gd name="T14" fmla="*/ 2147483647 w 176"/>
                    <a:gd name="T15" fmla="*/ 2147483647 h 184"/>
                    <a:gd name="T16" fmla="*/ 0 w 176"/>
                    <a:gd name="T17" fmla="*/ 2147483647 h 184"/>
                    <a:gd name="T18" fmla="*/ 2147483647 w 176"/>
                    <a:gd name="T19" fmla="*/ 2147483647 h 184"/>
                    <a:gd name="T20" fmla="*/ 2147483647 w 176"/>
                    <a:gd name="T21" fmla="*/ 2147483647 h 184"/>
                    <a:gd name="T22" fmla="*/ 2147483647 w 176"/>
                    <a:gd name="T23" fmla="*/ 2147483647 h 184"/>
                    <a:gd name="T24" fmla="*/ 2147483647 w 176"/>
                    <a:gd name="T25" fmla="*/ 2147483647 h 184"/>
                    <a:gd name="T26" fmla="*/ 2147483647 w 176"/>
                    <a:gd name="T27" fmla="*/ 2147483647 h 184"/>
                    <a:gd name="T28" fmla="*/ 2147483647 w 176"/>
                    <a:gd name="T29" fmla="*/ 2147483647 h 184"/>
                    <a:gd name="T30" fmla="*/ 2147483647 w 176"/>
                    <a:gd name="T31" fmla="*/ 2147483647 h 184"/>
                    <a:gd name="T32" fmla="*/ 2147483647 w 176"/>
                    <a:gd name="T33" fmla="*/ 2147483647 h 184"/>
                    <a:gd name="T34" fmla="*/ 2147483647 w 176"/>
                    <a:gd name="T35" fmla="*/ 2147483647 h 184"/>
                    <a:gd name="T36" fmla="*/ 2147483647 w 176"/>
                    <a:gd name="T37" fmla="*/ 2147483647 h 184"/>
                    <a:gd name="T38" fmla="*/ 2147483647 w 176"/>
                    <a:gd name="T39" fmla="*/ 0 h 184"/>
                    <a:gd name="T40" fmla="*/ 2147483647 w 176"/>
                    <a:gd name="T41" fmla="*/ 0 h 184"/>
                    <a:gd name="T42" fmla="*/ 2147483647 w 176"/>
                    <a:gd name="T43" fmla="*/ 2147483647 h 184"/>
                    <a:gd name="T44" fmla="*/ 2147483647 w 176"/>
                    <a:gd name="T45" fmla="*/ 2147483647 h 184"/>
                    <a:gd name="T46" fmla="*/ 2147483647 w 176"/>
                    <a:gd name="T47" fmla="*/ 2147483647 h 184"/>
                    <a:gd name="T48" fmla="*/ 2147483647 w 176"/>
                    <a:gd name="T49" fmla="*/ 2147483647 h 184"/>
                    <a:gd name="T50" fmla="*/ 2147483647 w 176"/>
                    <a:gd name="T51" fmla="*/ 2147483647 h 184"/>
                    <a:gd name="T52" fmla="*/ 2147483647 w 176"/>
                    <a:gd name="T53" fmla="*/ 2147483647 h 184"/>
                    <a:gd name="T54" fmla="*/ 2147483647 w 176"/>
                    <a:gd name="T55" fmla="*/ 2147483647 h 184"/>
                    <a:gd name="T56" fmla="*/ 2147483647 w 176"/>
                    <a:gd name="T57" fmla="*/ 2147483647 h 184"/>
                    <a:gd name="T58" fmla="*/ 2147483647 w 176"/>
                    <a:gd name="T59" fmla="*/ 2147483647 h 184"/>
                    <a:gd name="T60" fmla="*/ 2147483647 w 176"/>
                    <a:gd name="T61" fmla="*/ 2147483647 h 184"/>
                    <a:gd name="T62" fmla="*/ 2147483647 w 176"/>
                    <a:gd name="T63" fmla="*/ 2147483647 h 184"/>
                    <a:gd name="T64" fmla="*/ 2147483647 w 176"/>
                    <a:gd name="T65" fmla="*/ 2147483647 h 184"/>
                    <a:gd name="T66" fmla="*/ 2147483647 w 176"/>
                    <a:gd name="T67" fmla="*/ 2147483647 h 184"/>
                    <a:gd name="T68" fmla="*/ 2147483647 w 176"/>
                    <a:gd name="T69" fmla="*/ 2147483647 h 184"/>
                    <a:gd name="T70" fmla="*/ 2147483647 w 176"/>
                    <a:gd name="T71" fmla="*/ 2147483647 h 184"/>
                    <a:gd name="T72" fmla="*/ 2147483647 w 176"/>
                    <a:gd name="T73" fmla="*/ 2147483647 h 184"/>
                    <a:gd name="T74" fmla="*/ 2147483647 w 176"/>
                    <a:gd name="T75" fmla="*/ 2147483647 h 184"/>
                    <a:gd name="T76" fmla="*/ 2147483647 w 176"/>
                    <a:gd name="T77" fmla="*/ 2147483647 h 184"/>
                    <a:gd name="T78" fmla="*/ 2147483647 w 176"/>
                    <a:gd name="T79" fmla="*/ 2147483647 h 184"/>
                    <a:gd name="T80" fmla="*/ 2147483647 w 176"/>
                    <a:gd name="T81" fmla="*/ 2147483647 h 184"/>
                    <a:gd name="T82" fmla="*/ 2147483647 w 176"/>
                    <a:gd name="T83" fmla="*/ 2147483647 h 184"/>
                    <a:gd name="T84" fmla="*/ 2147483647 w 176"/>
                    <a:gd name="T85" fmla="*/ 2147483647 h 184"/>
                    <a:gd name="T86" fmla="*/ 2147483647 w 176"/>
                    <a:gd name="T87" fmla="*/ 2147483647 h 184"/>
                    <a:gd name="T88" fmla="*/ 2147483647 w 176"/>
                    <a:gd name="T89" fmla="*/ 2147483647 h 184"/>
                    <a:gd name="T90" fmla="*/ 2147483647 w 176"/>
                    <a:gd name="T91" fmla="*/ 2147483647 h 184"/>
                    <a:gd name="T92" fmla="*/ 2147483647 w 176"/>
                    <a:gd name="T93" fmla="*/ 2147483647 h 18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76"/>
                    <a:gd name="T142" fmla="*/ 0 h 184"/>
                    <a:gd name="T143" fmla="*/ 176 w 176"/>
                    <a:gd name="T144" fmla="*/ 184 h 18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76" h="184">
                      <a:moveTo>
                        <a:pt x="68" y="183"/>
                      </a:moveTo>
                      <a:lnTo>
                        <a:pt x="71" y="179"/>
                      </a:lnTo>
                      <a:lnTo>
                        <a:pt x="75" y="173"/>
                      </a:lnTo>
                      <a:lnTo>
                        <a:pt x="79" y="161"/>
                      </a:lnTo>
                      <a:lnTo>
                        <a:pt x="79" y="157"/>
                      </a:lnTo>
                      <a:lnTo>
                        <a:pt x="79" y="154"/>
                      </a:lnTo>
                      <a:lnTo>
                        <a:pt x="79" y="136"/>
                      </a:lnTo>
                      <a:lnTo>
                        <a:pt x="77" y="131"/>
                      </a:lnTo>
                      <a:lnTo>
                        <a:pt x="75" y="130"/>
                      </a:lnTo>
                      <a:lnTo>
                        <a:pt x="70" y="131"/>
                      </a:lnTo>
                      <a:lnTo>
                        <a:pt x="61" y="142"/>
                      </a:lnTo>
                      <a:lnTo>
                        <a:pt x="53" y="150"/>
                      </a:lnTo>
                      <a:lnTo>
                        <a:pt x="44" y="155"/>
                      </a:lnTo>
                      <a:lnTo>
                        <a:pt x="27" y="157"/>
                      </a:lnTo>
                      <a:lnTo>
                        <a:pt x="14" y="152"/>
                      </a:lnTo>
                      <a:lnTo>
                        <a:pt x="7" y="144"/>
                      </a:lnTo>
                      <a:lnTo>
                        <a:pt x="3" y="138"/>
                      </a:lnTo>
                      <a:lnTo>
                        <a:pt x="0" y="126"/>
                      </a:lnTo>
                      <a:lnTo>
                        <a:pt x="0" y="111"/>
                      </a:lnTo>
                      <a:lnTo>
                        <a:pt x="3" y="100"/>
                      </a:lnTo>
                      <a:lnTo>
                        <a:pt x="8" y="88"/>
                      </a:lnTo>
                      <a:lnTo>
                        <a:pt x="15" y="80"/>
                      </a:lnTo>
                      <a:lnTo>
                        <a:pt x="24" y="76"/>
                      </a:lnTo>
                      <a:lnTo>
                        <a:pt x="34" y="75"/>
                      </a:lnTo>
                      <a:lnTo>
                        <a:pt x="47" y="78"/>
                      </a:lnTo>
                      <a:lnTo>
                        <a:pt x="63" y="86"/>
                      </a:lnTo>
                      <a:lnTo>
                        <a:pt x="72" y="89"/>
                      </a:lnTo>
                      <a:lnTo>
                        <a:pt x="76" y="89"/>
                      </a:lnTo>
                      <a:lnTo>
                        <a:pt x="77" y="84"/>
                      </a:lnTo>
                      <a:lnTo>
                        <a:pt x="77" y="80"/>
                      </a:lnTo>
                      <a:lnTo>
                        <a:pt x="72" y="75"/>
                      </a:lnTo>
                      <a:lnTo>
                        <a:pt x="60" y="65"/>
                      </a:lnTo>
                      <a:lnTo>
                        <a:pt x="55" y="55"/>
                      </a:lnTo>
                      <a:lnTo>
                        <a:pt x="51" y="46"/>
                      </a:lnTo>
                      <a:lnTo>
                        <a:pt x="50" y="35"/>
                      </a:lnTo>
                      <a:lnTo>
                        <a:pt x="54" y="19"/>
                      </a:lnTo>
                      <a:lnTo>
                        <a:pt x="60" y="11"/>
                      </a:lnTo>
                      <a:lnTo>
                        <a:pt x="65" y="6"/>
                      </a:lnTo>
                      <a:lnTo>
                        <a:pt x="75" y="1"/>
                      </a:lnTo>
                      <a:lnTo>
                        <a:pt x="83" y="0"/>
                      </a:lnTo>
                      <a:lnTo>
                        <a:pt x="88" y="0"/>
                      </a:lnTo>
                      <a:lnTo>
                        <a:pt x="93" y="0"/>
                      </a:lnTo>
                      <a:lnTo>
                        <a:pt x="101" y="3"/>
                      </a:lnTo>
                      <a:lnTo>
                        <a:pt x="110" y="6"/>
                      </a:lnTo>
                      <a:lnTo>
                        <a:pt x="116" y="11"/>
                      </a:lnTo>
                      <a:lnTo>
                        <a:pt x="123" y="23"/>
                      </a:lnTo>
                      <a:lnTo>
                        <a:pt x="125" y="33"/>
                      </a:lnTo>
                      <a:lnTo>
                        <a:pt x="125" y="42"/>
                      </a:lnTo>
                      <a:lnTo>
                        <a:pt x="124" y="45"/>
                      </a:lnTo>
                      <a:lnTo>
                        <a:pt x="122" y="52"/>
                      </a:lnTo>
                      <a:lnTo>
                        <a:pt x="119" y="58"/>
                      </a:lnTo>
                      <a:lnTo>
                        <a:pt x="116" y="63"/>
                      </a:lnTo>
                      <a:lnTo>
                        <a:pt x="113" y="67"/>
                      </a:lnTo>
                      <a:lnTo>
                        <a:pt x="107" y="72"/>
                      </a:lnTo>
                      <a:lnTo>
                        <a:pt x="103" y="75"/>
                      </a:lnTo>
                      <a:lnTo>
                        <a:pt x="99" y="79"/>
                      </a:lnTo>
                      <a:lnTo>
                        <a:pt x="98" y="84"/>
                      </a:lnTo>
                      <a:lnTo>
                        <a:pt x="98" y="88"/>
                      </a:lnTo>
                      <a:lnTo>
                        <a:pt x="103" y="90"/>
                      </a:lnTo>
                      <a:lnTo>
                        <a:pt x="105" y="89"/>
                      </a:lnTo>
                      <a:lnTo>
                        <a:pt x="111" y="86"/>
                      </a:lnTo>
                      <a:lnTo>
                        <a:pt x="116" y="84"/>
                      </a:lnTo>
                      <a:lnTo>
                        <a:pt x="121" y="80"/>
                      </a:lnTo>
                      <a:lnTo>
                        <a:pt x="133" y="77"/>
                      </a:lnTo>
                      <a:lnTo>
                        <a:pt x="146" y="75"/>
                      </a:lnTo>
                      <a:lnTo>
                        <a:pt x="151" y="76"/>
                      </a:lnTo>
                      <a:lnTo>
                        <a:pt x="158" y="79"/>
                      </a:lnTo>
                      <a:lnTo>
                        <a:pt x="161" y="81"/>
                      </a:lnTo>
                      <a:lnTo>
                        <a:pt x="169" y="91"/>
                      </a:lnTo>
                      <a:lnTo>
                        <a:pt x="173" y="100"/>
                      </a:lnTo>
                      <a:lnTo>
                        <a:pt x="174" y="108"/>
                      </a:lnTo>
                      <a:lnTo>
                        <a:pt x="175" y="119"/>
                      </a:lnTo>
                      <a:lnTo>
                        <a:pt x="174" y="128"/>
                      </a:lnTo>
                      <a:lnTo>
                        <a:pt x="173" y="134"/>
                      </a:lnTo>
                      <a:lnTo>
                        <a:pt x="170" y="141"/>
                      </a:lnTo>
                      <a:lnTo>
                        <a:pt x="170" y="139"/>
                      </a:lnTo>
                      <a:lnTo>
                        <a:pt x="173" y="135"/>
                      </a:lnTo>
                      <a:lnTo>
                        <a:pt x="168" y="143"/>
                      </a:lnTo>
                      <a:lnTo>
                        <a:pt x="161" y="152"/>
                      </a:lnTo>
                      <a:lnTo>
                        <a:pt x="148" y="157"/>
                      </a:lnTo>
                      <a:lnTo>
                        <a:pt x="139" y="157"/>
                      </a:lnTo>
                      <a:lnTo>
                        <a:pt x="128" y="153"/>
                      </a:lnTo>
                      <a:lnTo>
                        <a:pt x="117" y="145"/>
                      </a:lnTo>
                      <a:lnTo>
                        <a:pt x="109" y="136"/>
                      </a:lnTo>
                      <a:lnTo>
                        <a:pt x="104" y="131"/>
                      </a:lnTo>
                      <a:lnTo>
                        <a:pt x="99" y="130"/>
                      </a:lnTo>
                      <a:lnTo>
                        <a:pt x="96" y="133"/>
                      </a:lnTo>
                      <a:lnTo>
                        <a:pt x="96" y="143"/>
                      </a:lnTo>
                      <a:lnTo>
                        <a:pt x="96" y="153"/>
                      </a:lnTo>
                      <a:lnTo>
                        <a:pt x="96" y="160"/>
                      </a:lnTo>
                      <a:lnTo>
                        <a:pt x="98" y="167"/>
                      </a:lnTo>
                      <a:lnTo>
                        <a:pt x="99" y="173"/>
                      </a:lnTo>
                      <a:lnTo>
                        <a:pt x="103" y="179"/>
                      </a:lnTo>
                      <a:lnTo>
                        <a:pt x="106" y="183"/>
                      </a:lnTo>
                      <a:lnTo>
                        <a:pt x="68" y="183"/>
                      </a:lnTo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</p:grpSp>
        <p:sp>
          <p:nvSpPr>
            <p:cNvPr id="64" name="Höger klammerparentes 63"/>
            <p:cNvSpPr/>
            <p:nvPr/>
          </p:nvSpPr>
          <p:spPr>
            <a:xfrm>
              <a:off x="4358640" y="3939540"/>
              <a:ext cx="259080" cy="1059180"/>
            </a:xfrm>
            <a:prstGeom prst="rightBrace">
              <a:avLst>
                <a:gd name="adj1" fmla="val 46568"/>
                <a:gd name="adj2" fmla="val 52158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textruta 64"/>
            <p:cNvSpPr txBox="1"/>
            <p:nvPr/>
          </p:nvSpPr>
          <p:spPr>
            <a:xfrm>
              <a:off x="4753440" y="4301940"/>
              <a:ext cx="87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Bonus</a:t>
              </a:r>
            </a:p>
          </p:txBody>
        </p:sp>
        <p:sp>
          <p:nvSpPr>
            <p:cNvPr id="66" name="textruta 65"/>
            <p:cNvSpPr txBox="1"/>
            <p:nvPr/>
          </p:nvSpPr>
          <p:spPr>
            <a:xfrm>
              <a:off x="4349580" y="5041080"/>
              <a:ext cx="1999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Additional bonus</a:t>
              </a:r>
            </a:p>
          </p:txBody>
        </p:sp>
        <p:sp>
          <p:nvSpPr>
            <p:cNvPr id="67" name="textruta 66"/>
            <p:cNvSpPr txBox="1"/>
            <p:nvPr/>
          </p:nvSpPr>
          <p:spPr>
            <a:xfrm>
              <a:off x="4372439" y="5414460"/>
              <a:ext cx="20753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Even more bonus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643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195943" y="282002"/>
            <a:ext cx="9400639" cy="773208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 Black" panose="020B0A04020102020204" pitchFamily="34" charset="0"/>
              </a:rPr>
              <a:t>Vulnerability and Undertricks</a:t>
            </a:r>
          </a:p>
        </p:txBody>
      </p:sp>
      <p:pic>
        <p:nvPicPr>
          <p:cNvPr id="41" name="Bildobjekt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06" y="1399099"/>
            <a:ext cx="1481137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ruta 42"/>
          <p:cNvSpPr txBox="1"/>
          <p:nvPr/>
        </p:nvSpPr>
        <p:spPr>
          <a:xfrm>
            <a:off x="2358548" y="1585921"/>
            <a:ext cx="1358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Vulnerable</a:t>
            </a:r>
          </a:p>
        </p:txBody>
      </p:sp>
      <p:sp>
        <p:nvSpPr>
          <p:cNvPr id="45" name="textruta 44"/>
          <p:cNvSpPr txBox="1"/>
          <p:nvPr/>
        </p:nvSpPr>
        <p:spPr>
          <a:xfrm>
            <a:off x="2343307" y="3048961"/>
            <a:ext cx="2041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6600"/>
                </a:solidFill>
              </a:rPr>
              <a:t>Non-vulnerable</a:t>
            </a:r>
          </a:p>
        </p:txBody>
      </p:sp>
      <p:sp>
        <p:nvSpPr>
          <p:cNvPr id="46" name="textruta 45"/>
          <p:cNvSpPr txBox="1"/>
          <p:nvPr/>
        </p:nvSpPr>
        <p:spPr>
          <a:xfrm>
            <a:off x="4229565" y="3689626"/>
            <a:ext cx="4142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Opponent’s get points when you fail</a:t>
            </a:r>
          </a:p>
        </p:txBody>
      </p:sp>
      <p:sp>
        <p:nvSpPr>
          <p:cNvPr id="47" name="textruta 46"/>
          <p:cNvSpPr txBox="1"/>
          <p:nvPr/>
        </p:nvSpPr>
        <p:spPr>
          <a:xfrm>
            <a:off x="4079769" y="1643633"/>
            <a:ext cx="5176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When </a:t>
            </a:r>
            <a:r>
              <a:rPr lang="en-US" sz="2400" b="1" dirty="0">
                <a:solidFill>
                  <a:srgbClr val="C00000"/>
                </a:solidFill>
              </a:rPr>
              <a:t>vulnerable</a:t>
            </a:r>
            <a:r>
              <a:rPr lang="en-US" sz="2400" dirty="0"/>
              <a:t> you get higher bonus for games and slams, compared to when you are </a:t>
            </a:r>
            <a:r>
              <a:rPr lang="en-US" sz="2400" b="1" dirty="0">
                <a:solidFill>
                  <a:srgbClr val="006600"/>
                </a:solidFill>
              </a:rPr>
              <a:t>non-vulnerable</a:t>
            </a:r>
            <a:r>
              <a:rPr lang="en-US" sz="2400" dirty="0"/>
              <a:t>.</a:t>
            </a:r>
          </a:p>
        </p:txBody>
      </p:sp>
      <p:graphicFrame>
        <p:nvGraphicFramePr>
          <p:cNvPr id="2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210544"/>
              </p:ext>
            </p:extLst>
          </p:nvPr>
        </p:nvGraphicFramePr>
        <p:xfrm>
          <a:off x="4043680" y="4118647"/>
          <a:ext cx="4345940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96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6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Undertricks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Non-</a:t>
                      </a:r>
                      <a:r>
                        <a:rPr lang="en-US" noProof="0" dirty="0" err="1"/>
                        <a:t>vul</a:t>
                      </a:r>
                      <a:endParaRPr lang="en-US" noProof="0" dirty="0"/>
                    </a:p>
                  </a:txBody>
                  <a:tcP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err="1"/>
                        <a:t>Vul</a:t>
                      </a:r>
                      <a:endParaRPr lang="en-US" noProof="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One</a:t>
                      </a:r>
                      <a:r>
                        <a:rPr lang="en-US" baseline="0" noProof="0" dirty="0"/>
                        <a:t> down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074738" algn="r"/>
                        </a:tabLst>
                      </a:pPr>
                      <a:r>
                        <a:rPr lang="en-US" noProof="0" dirty="0"/>
                        <a:t>  50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100 points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Two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100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200 points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Three</a:t>
                      </a:r>
                      <a:r>
                        <a:rPr lang="en-US" baseline="0" noProof="0" dirty="0"/>
                        <a:t> down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150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300 points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…..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+50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+100 points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94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  <p:bldP spid="46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000" y="909000"/>
            <a:ext cx="5345434" cy="3708024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28000" y="324000"/>
            <a:ext cx="9360000" cy="540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Extended bidding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228000" y="5139000"/>
            <a:ext cx="4455000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South</a:t>
            </a:r>
            <a:r>
              <a:rPr lang="en-US" altLang="sv-SE" sz="2400" dirty="0">
                <a:latin typeface="+mn-lt"/>
              </a:rPr>
              <a:t> will be declarer and checks whether there is a trump suit.</a:t>
            </a: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4683000" y="4734000"/>
            <a:ext cx="4950000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400" dirty="0">
                <a:latin typeface="+mn-lt"/>
              </a:rPr>
              <a:t>With </a:t>
            </a:r>
            <a:r>
              <a:rPr lang="en-US" altLang="sv-SE" sz="2400" b="1" dirty="0">
                <a:latin typeface="+mn-lt"/>
              </a:rPr>
              <a:t>26 hcp and 8 spades</a:t>
            </a:r>
            <a:r>
              <a:rPr lang="en-US" altLang="sv-SE" sz="2400" dirty="0">
                <a:latin typeface="+mn-lt"/>
              </a:rPr>
              <a:t> South decides to play </a:t>
            </a:r>
            <a:r>
              <a:rPr lang="en-US" altLang="sv-SE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4</a:t>
            </a:r>
            <a:r>
              <a:rPr lang="en-US" altLang="sv-SE" sz="2400" dirty="0">
                <a:solidFill>
                  <a:schemeClr val="accent1">
                    <a:lumMod val="50000"/>
                  </a:schemeClr>
                </a:solidFill>
                <a:latin typeface="+mn-lt"/>
                <a:sym typeface="Symbol" panose="05050102010706020507" pitchFamily="18" charset="2"/>
              </a:rPr>
              <a:t> </a:t>
            </a:r>
            <a:r>
              <a:rPr lang="en-US" altLang="sv-SE" sz="2400" dirty="0">
                <a:latin typeface="+mn-lt"/>
                <a:sym typeface="Symbol" panose="05050102010706020507" pitchFamily="18" charset="2"/>
              </a:rPr>
              <a:t>according to the Stair. If made, this gives a game bonus.</a:t>
            </a:r>
            <a:endParaRPr lang="en-US" altLang="sv-SE" sz="2400" dirty="0">
              <a:latin typeface="+mn-lt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 rot="778530">
            <a:off x="800532" y="4860067"/>
            <a:ext cx="1014937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South</a:t>
            </a:r>
          </a:p>
        </p:txBody>
      </p:sp>
      <p:pic>
        <p:nvPicPr>
          <p:cNvPr id="8" name="Bildobjekt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00" y="1044000"/>
            <a:ext cx="3818669" cy="3834840"/>
          </a:xfrm>
          <a:prstGeom prst="rect">
            <a:avLst/>
          </a:prstGeom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038000" y="1944000"/>
            <a:ext cx="540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4p</a:t>
            </a: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2028000" y="4194000"/>
            <a:ext cx="675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14p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928000" y="3879000"/>
            <a:ext cx="720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10p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108000" y="1449000"/>
            <a:ext cx="675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0"/>
              </a:spcBef>
              <a:buSzTx/>
              <a:buFontTx/>
              <a:buNone/>
            </a:pPr>
            <a:r>
              <a:rPr lang="en-US" altLang="sv-SE" sz="2400" b="1" dirty="0">
                <a:latin typeface="+mn-lt"/>
              </a:rPr>
              <a:t>12p</a:t>
            </a:r>
          </a:p>
        </p:txBody>
      </p:sp>
    </p:spTree>
    <p:extLst>
      <p:ext uri="{BB962C8B-B14F-4D97-AF65-F5344CB8AC3E}">
        <p14:creationId xmlns:p14="http://schemas.microsoft.com/office/powerpoint/2010/main" val="3401175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282084" y="353947"/>
            <a:ext cx="8543925" cy="745216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 Black" panose="020B0A04020102020204" pitchFamily="34" charset="0"/>
              </a:rPr>
              <a:t>Bid Games and Slams</a:t>
            </a:r>
          </a:p>
        </p:txBody>
      </p:sp>
      <p:sp>
        <p:nvSpPr>
          <p:cNvPr id="25" name="Rectangle 3">
            <a:extLst>
              <a:ext uri="{FF2B5EF4-FFF2-40B4-BE49-F238E27FC236}">
                <a16:creationId xmlns:a16="http://schemas.microsoft.com/office/drawing/2014/main" id="{EC571824-34C9-4B14-AA5A-C320E73E8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084" y="2081764"/>
            <a:ext cx="3397197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200" dirty="0">
                <a:latin typeface="+mn-lt"/>
              </a:rPr>
              <a:t>The stair will help you to decide whether to bid a part-score, game or slam.</a:t>
            </a:r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65D3335F-8667-4E64-AEF4-B0FA9B2B7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084" y="3833119"/>
            <a:ext cx="3781916" cy="76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200" dirty="0">
                <a:latin typeface="+mn-lt"/>
              </a:rPr>
              <a:t>Bid games and slams to get more points.</a:t>
            </a:r>
          </a:p>
        </p:txBody>
      </p:sp>
      <p:sp>
        <p:nvSpPr>
          <p:cNvPr id="27" name="Rectangle 3">
            <a:extLst>
              <a:ext uri="{FF2B5EF4-FFF2-40B4-BE49-F238E27FC236}">
                <a16:creationId xmlns:a16="http://schemas.microsoft.com/office/drawing/2014/main" id="{6160E49E-1B14-4DC8-964E-5CEB97DF5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000" y="5139000"/>
            <a:ext cx="4029368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200" dirty="0">
                <a:latin typeface="+mn-lt"/>
              </a:rPr>
              <a:t>This is how to win competitions!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0E535-AD25-40CA-A436-6283B3E753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37"/>
          <a:stretch/>
        </p:blipFill>
        <p:spPr>
          <a:xfrm>
            <a:off x="4723764" y="973195"/>
            <a:ext cx="4900152" cy="44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11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BB9A292-21EA-4568-BF89-F4F22E6ED5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37"/>
          <a:stretch/>
        </p:blipFill>
        <p:spPr>
          <a:xfrm>
            <a:off x="390627" y="613534"/>
            <a:ext cx="4573511" cy="41328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247" y="792772"/>
            <a:ext cx="3826566" cy="5103888"/>
          </a:xfrm>
          <a:prstGeom prst="rect">
            <a:avLst/>
          </a:prstGeom>
        </p:spPr>
      </p:pic>
      <p:sp>
        <p:nvSpPr>
          <p:cNvPr id="7" name="Rubrik 3"/>
          <p:cNvSpPr>
            <a:spLocks noGrp="1"/>
          </p:cNvSpPr>
          <p:nvPr>
            <p:ph type="title"/>
          </p:nvPr>
        </p:nvSpPr>
        <p:spPr>
          <a:xfrm>
            <a:off x="228000" y="189000"/>
            <a:ext cx="8543925" cy="70167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 Black" panose="020B0A04020102020204" pitchFamily="34" charset="0"/>
              </a:rPr>
              <a:t>Scoring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  <p:sp>
        <p:nvSpPr>
          <p:cNvPr id="26" name="Uppåtböjd 25"/>
          <p:cNvSpPr/>
          <p:nvPr/>
        </p:nvSpPr>
        <p:spPr>
          <a:xfrm rot="171981">
            <a:off x="1391759" y="4655139"/>
            <a:ext cx="6934832" cy="580502"/>
          </a:xfrm>
          <a:prstGeom prst="curvedUpArrow">
            <a:avLst>
              <a:gd name="adj1" fmla="val 59070"/>
              <a:gd name="adj2" fmla="val 118369"/>
              <a:gd name="adj3" fmla="val 341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Uppåtböjd 26"/>
          <p:cNvSpPr/>
          <p:nvPr/>
        </p:nvSpPr>
        <p:spPr>
          <a:xfrm rot="174555">
            <a:off x="2895747" y="3329740"/>
            <a:ext cx="5265000" cy="675000"/>
          </a:xfrm>
          <a:prstGeom prst="curvedUpArrow">
            <a:avLst>
              <a:gd name="adj1" fmla="val 13097"/>
              <a:gd name="adj2" fmla="val 49831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2" name="Grupp 31"/>
          <p:cNvGrpSpPr/>
          <p:nvPr/>
        </p:nvGrpSpPr>
        <p:grpSpPr>
          <a:xfrm>
            <a:off x="4592326" y="4863750"/>
            <a:ext cx="1151250" cy="467925"/>
            <a:chOff x="-1436999" y="5409000"/>
            <a:chExt cx="1151250" cy="467925"/>
          </a:xfrm>
        </p:grpSpPr>
        <p:sp>
          <p:nvSpPr>
            <p:cNvPr id="9" name="Rectangle 4"/>
            <p:cNvSpPr txBox="1">
              <a:spLocks noChangeArrowheads="1"/>
            </p:cNvSpPr>
            <p:nvPr/>
          </p:nvSpPr>
          <p:spPr>
            <a:xfrm>
              <a:off x="-1436999" y="5409000"/>
              <a:ext cx="1151250" cy="467925"/>
            </a:xfrm>
            <a:prstGeom prst="rect">
              <a:avLst/>
            </a:prstGeom>
          </p:spPr>
          <p:txBody>
            <a:bodyPr/>
            <a:lstStyle/>
            <a:p>
              <a:pPr defTabSz="762000">
                <a:buSzPct val="100000"/>
                <a:defRPr/>
              </a:pPr>
              <a:r>
                <a:rPr lang="en-US" altLang="sv-SE" sz="2000" kern="0" dirty="0">
                  <a:cs typeface="Tahoma" pitchFamily="34" charset="0"/>
                </a:rPr>
                <a:t>1    /1 </a:t>
              </a:r>
            </a:p>
          </p:txBody>
        </p:sp>
        <p:sp>
          <p:nvSpPr>
            <p:cNvPr id="28" name="Freeform 20" descr="90 %"/>
            <p:cNvSpPr>
              <a:spLocks/>
            </p:cNvSpPr>
            <p:nvPr/>
          </p:nvSpPr>
          <p:spPr bwMode="auto">
            <a:xfrm>
              <a:off x="-1205595" y="5534505"/>
              <a:ext cx="140408" cy="151338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blackWhite">
            <a:xfrm>
              <a:off x="-774855" y="5530695"/>
              <a:ext cx="144613" cy="153021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3" name="Grupp 32"/>
          <p:cNvGrpSpPr/>
          <p:nvPr/>
        </p:nvGrpSpPr>
        <p:grpSpPr>
          <a:xfrm>
            <a:off x="4688938" y="3511394"/>
            <a:ext cx="1151250" cy="467925"/>
            <a:chOff x="-1436999" y="5409000"/>
            <a:chExt cx="1151250" cy="467925"/>
          </a:xfrm>
        </p:grpSpPr>
        <p:sp>
          <p:nvSpPr>
            <p:cNvPr id="34" name="Rectangle 4"/>
            <p:cNvSpPr txBox="1">
              <a:spLocks noChangeArrowheads="1"/>
            </p:cNvSpPr>
            <p:nvPr/>
          </p:nvSpPr>
          <p:spPr>
            <a:xfrm>
              <a:off x="-1436999" y="5409000"/>
              <a:ext cx="1151250" cy="467925"/>
            </a:xfrm>
            <a:prstGeom prst="rect">
              <a:avLst/>
            </a:prstGeom>
          </p:spPr>
          <p:txBody>
            <a:bodyPr/>
            <a:lstStyle/>
            <a:p>
              <a:pPr defTabSz="762000">
                <a:buSzPct val="100000"/>
                <a:defRPr/>
              </a:pPr>
              <a:r>
                <a:rPr lang="en-US" altLang="sv-SE" sz="2000" kern="0" dirty="0">
                  <a:cs typeface="Tahoma" pitchFamily="34" charset="0"/>
                </a:rPr>
                <a:t>4    /4 </a:t>
              </a:r>
            </a:p>
          </p:txBody>
        </p:sp>
        <p:sp>
          <p:nvSpPr>
            <p:cNvPr id="35" name="Freeform 20" descr="90 %"/>
            <p:cNvSpPr>
              <a:spLocks/>
            </p:cNvSpPr>
            <p:nvPr/>
          </p:nvSpPr>
          <p:spPr bwMode="auto">
            <a:xfrm>
              <a:off x="-1196070" y="5534505"/>
              <a:ext cx="140408" cy="151338"/>
            </a:xfrm>
            <a:custGeom>
              <a:avLst/>
              <a:gdLst>
                <a:gd name="T0" fmla="*/ 2147483646 w 154"/>
                <a:gd name="T1" fmla="*/ 2147483646 h 180"/>
                <a:gd name="T2" fmla="*/ 2147483646 w 154"/>
                <a:gd name="T3" fmla="*/ 2147483646 h 180"/>
                <a:gd name="T4" fmla="*/ 2147483646 w 154"/>
                <a:gd name="T5" fmla="*/ 2147483646 h 180"/>
                <a:gd name="T6" fmla="*/ 2147483646 w 154"/>
                <a:gd name="T7" fmla="*/ 2147483646 h 180"/>
                <a:gd name="T8" fmla="*/ 2147483646 w 154"/>
                <a:gd name="T9" fmla="*/ 2147483646 h 180"/>
                <a:gd name="T10" fmla="*/ 2147483646 w 154"/>
                <a:gd name="T11" fmla="*/ 2147483646 h 180"/>
                <a:gd name="T12" fmla="*/ 2147483646 w 154"/>
                <a:gd name="T13" fmla="*/ 2147483646 h 180"/>
                <a:gd name="T14" fmla="*/ 2147483646 w 154"/>
                <a:gd name="T15" fmla="*/ 2147483646 h 180"/>
                <a:gd name="T16" fmla="*/ 2147483646 w 154"/>
                <a:gd name="T17" fmla="*/ 2147483646 h 180"/>
                <a:gd name="T18" fmla="*/ 2147483646 w 154"/>
                <a:gd name="T19" fmla="*/ 2147483646 h 180"/>
                <a:gd name="T20" fmla="*/ 2147483646 w 154"/>
                <a:gd name="T21" fmla="*/ 2147483646 h 180"/>
                <a:gd name="T22" fmla="*/ 2147483646 w 154"/>
                <a:gd name="T23" fmla="*/ 2147483646 h 180"/>
                <a:gd name="T24" fmla="*/ 2147483646 w 154"/>
                <a:gd name="T25" fmla="*/ 2147483646 h 180"/>
                <a:gd name="T26" fmla="*/ 2147483646 w 154"/>
                <a:gd name="T27" fmla="*/ 2147483646 h 180"/>
                <a:gd name="T28" fmla="*/ 2147483646 w 154"/>
                <a:gd name="T29" fmla="*/ 2147483646 h 180"/>
                <a:gd name="T30" fmla="*/ 2147483646 w 154"/>
                <a:gd name="T31" fmla="*/ 2147483646 h 180"/>
                <a:gd name="T32" fmla="*/ 2147483646 w 154"/>
                <a:gd name="T33" fmla="*/ 2147483646 h 180"/>
                <a:gd name="T34" fmla="*/ 2147483646 w 154"/>
                <a:gd name="T35" fmla="*/ 2147483646 h 180"/>
                <a:gd name="T36" fmla="*/ 2147483646 w 154"/>
                <a:gd name="T37" fmla="*/ 2147483646 h 180"/>
                <a:gd name="T38" fmla="*/ 2147483646 w 154"/>
                <a:gd name="T39" fmla="*/ 2147483646 h 180"/>
                <a:gd name="T40" fmla="*/ 2147483646 w 154"/>
                <a:gd name="T41" fmla="*/ 2147483646 h 180"/>
                <a:gd name="T42" fmla="*/ 2147483646 w 154"/>
                <a:gd name="T43" fmla="*/ 2147483646 h 180"/>
                <a:gd name="T44" fmla="*/ 2147483646 w 154"/>
                <a:gd name="T45" fmla="*/ 2147483646 h 180"/>
                <a:gd name="T46" fmla="*/ 2147483646 w 154"/>
                <a:gd name="T47" fmla="*/ 2147483646 h 180"/>
                <a:gd name="T48" fmla="*/ 2147483646 w 154"/>
                <a:gd name="T49" fmla="*/ 2147483646 h 180"/>
                <a:gd name="T50" fmla="*/ 2147483646 w 154"/>
                <a:gd name="T51" fmla="*/ 2147483646 h 180"/>
                <a:gd name="T52" fmla="*/ 2147483646 w 154"/>
                <a:gd name="T53" fmla="*/ 2147483646 h 180"/>
                <a:gd name="T54" fmla="*/ 2147483646 w 154"/>
                <a:gd name="T55" fmla="*/ 2147483646 h 180"/>
                <a:gd name="T56" fmla="*/ 2147483646 w 154"/>
                <a:gd name="T57" fmla="*/ 0 h 180"/>
                <a:gd name="T58" fmla="*/ 2147483646 w 154"/>
                <a:gd name="T59" fmla="*/ 2147483646 h 180"/>
                <a:gd name="T60" fmla="*/ 2147483646 w 154"/>
                <a:gd name="T61" fmla="*/ 2147483646 h 180"/>
                <a:gd name="T62" fmla="*/ 2147483646 w 154"/>
                <a:gd name="T63" fmla="*/ 2147483646 h 180"/>
                <a:gd name="T64" fmla="*/ 2147483646 w 154"/>
                <a:gd name="T65" fmla="*/ 2147483646 h 180"/>
                <a:gd name="T66" fmla="*/ 2147483646 w 154"/>
                <a:gd name="T67" fmla="*/ 2147483646 h 180"/>
                <a:gd name="T68" fmla="*/ 2147483646 w 154"/>
                <a:gd name="T69" fmla="*/ 2147483646 h 180"/>
                <a:gd name="T70" fmla="*/ 0 w 154"/>
                <a:gd name="T71" fmla="*/ 2147483646 h 180"/>
                <a:gd name="T72" fmla="*/ 2147483646 w 154"/>
                <a:gd name="T73" fmla="*/ 2147483646 h 180"/>
                <a:gd name="T74" fmla="*/ 2147483646 w 154"/>
                <a:gd name="T75" fmla="*/ 2147483646 h 180"/>
                <a:gd name="T76" fmla="*/ 2147483646 w 154"/>
                <a:gd name="T77" fmla="*/ 2147483646 h 180"/>
                <a:gd name="T78" fmla="*/ 2147483646 w 154"/>
                <a:gd name="T79" fmla="*/ 2147483646 h 180"/>
                <a:gd name="T80" fmla="*/ 2147483646 w 154"/>
                <a:gd name="T81" fmla="*/ 2147483646 h 180"/>
                <a:gd name="T82" fmla="*/ 2147483646 w 154"/>
                <a:gd name="T83" fmla="*/ 2147483646 h 180"/>
                <a:gd name="T84" fmla="*/ 2147483646 w 154"/>
                <a:gd name="T85" fmla="*/ 2147483646 h 180"/>
                <a:gd name="T86" fmla="*/ 2147483646 w 154"/>
                <a:gd name="T87" fmla="*/ 2147483646 h 180"/>
                <a:gd name="T88" fmla="*/ 2147483646 w 154"/>
                <a:gd name="T89" fmla="*/ 2147483646 h 180"/>
                <a:gd name="T90" fmla="*/ 2147483646 w 154"/>
                <a:gd name="T91" fmla="*/ 2147483646 h 180"/>
                <a:gd name="T92" fmla="*/ 2147483646 w 154"/>
                <a:gd name="T93" fmla="*/ 2147483646 h 180"/>
                <a:gd name="T94" fmla="*/ 2147483646 w 154"/>
                <a:gd name="T95" fmla="*/ 2147483646 h 180"/>
                <a:gd name="T96" fmla="*/ 2147483646 w 154"/>
                <a:gd name="T97" fmla="*/ 2147483646 h 180"/>
                <a:gd name="T98" fmla="*/ 2147483646 w 154"/>
                <a:gd name="T99" fmla="*/ 2147483646 h 180"/>
                <a:gd name="T100" fmla="*/ 2147483646 w 154"/>
                <a:gd name="T101" fmla="*/ 2147483646 h 180"/>
                <a:gd name="T102" fmla="*/ 2147483646 w 154"/>
                <a:gd name="T103" fmla="*/ 2147483646 h 180"/>
                <a:gd name="T104" fmla="*/ 2147483646 w 154"/>
                <a:gd name="T105" fmla="*/ 2147483646 h 180"/>
                <a:gd name="T106" fmla="*/ 2147483646 w 154"/>
                <a:gd name="T107" fmla="*/ 2147483646 h 180"/>
                <a:gd name="T108" fmla="*/ 2147483646 w 154"/>
                <a:gd name="T109" fmla="*/ 2147483646 h 180"/>
                <a:gd name="T110" fmla="*/ 2147483646 w 154"/>
                <a:gd name="T111" fmla="*/ 2147483646 h 1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4"/>
                <a:gd name="T169" fmla="*/ 0 h 180"/>
                <a:gd name="T170" fmla="*/ 154 w 154"/>
                <a:gd name="T171" fmla="*/ 180 h 1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4" h="180">
                  <a:moveTo>
                    <a:pt x="78" y="179"/>
                  </a:moveTo>
                  <a:lnTo>
                    <a:pt x="97" y="179"/>
                  </a:lnTo>
                  <a:lnTo>
                    <a:pt x="97" y="178"/>
                  </a:lnTo>
                  <a:lnTo>
                    <a:pt x="89" y="166"/>
                  </a:lnTo>
                  <a:lnTo>
                    <a:pt x="86" y="153"/>
                  </a:lnTo>
                  <a:lnTo>
                    <a:pt x="86" y="130"/>
                  </a:lnTo>
                  <a:lnTo>
                    <a:pt x="87" y="130"/>
                  </a:lnTo>
                  <a:lnTo>
                    <a:pt x="93" y="148"/>
                  </a:lnTo>
                  <a:lnTo>
                    <a:pt x="99" y="155"/>
                  </a:lnTo>
                  <a:lnTo>
                    <a:pt x="106" y="160"/>
                  </a:lnTo>
                  <a:lnTo>
                    <a:pt x="114" y="163"/>
                  </a:lnTo>
                  <a:lnTo>
                    <a:pt x="119" y="164"/>
                  </a:lnTo>
                  <a:lnTo>
                    <a:pt x="123" y="165"/>
                  </a:lnTo>
                  <a:lnTo>
                    <a:pt x="131" y="163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50" y="143"/>
                  </a:lnTo>
                  <a:lnTo>
                    <a:pt x="153" y="126"/>
                  </a:lnTo>
                  <a:lnTo>
                    <a:pt x="153" y="121"/>
                  </a:lnTo>
                  <a:lnTo>
                    <a:pt x="152" y="117"/>
                  </a:lnTo>
                  <a:lnTo>
                    <a:pt x="150" y="108"/>
                  </a:lnTo>
                  <a:lnTo>
                    <a:pt x="140" y="93"/>
                  </a:lnTo>
                  <a:lnTo>
                    <a:pt x="140" y="94"/>
                  </a:lnTo>
                  <a:lnTo>
                    <a:pt x="115" y="58"/>
                  </a:lnTo>
                  <a:lnTo>
                    <a:pt x="117" y="59"/>
                  </a:lnTo>
                  <a:lnTo>
                    <a:pt x="95" y="31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58" y="31"/>
                  </a:lnTo>
                  <a:lnTo>
                    <a:pt x="37" y="59"/>
                  </a:lnTo>
                  <a:lnTo>
                    <a:pt x="38" y="58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3" y="143"/>
                  </a:lnTo>
                  <a:lnTo>
                    <a:pt x="13" y="158"/>
                  </a:lnTo>
                  <a:lnTo>
                    <a:pt x="21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9" y="163"/>
                  </a:lnTo>
                  <a:lnTo>
                    <a:pt x="47" y="160"/>
                  </a:lnTo>
                  <a:lnTo>
                    <a:pt x="54" y="155"/>
                  </a:lnTo>
                  <a:lnTo>
                    <a:pt x="60" y="148"/>
                  </a:lnTo>
                  <a:lnTo>
                    <a:pt x="64" y="140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53"/>
                  </a:lnTo>
                  <a:lnTo>
                    <a:pt x="64" y="166"/>
                  </a:lnTo>
                  <a:lnTo>
                    <a:pt x="56" y="178"/>
                  </a:lnTo>
                  <a:lnTo>
                    <a:pt x="56" y="179"/>
                  </a:lnTo>
                  <a:lnTo>
                    <a:pt x="76" y="179"/>
                  </a:lnTo>
                  <a:lnTo>
                    <a:pt x="78" y="179"/>
                  </a:lnTo>
                </a:path>
              </a:pathLst>
            </a:custGeom>
            <a:pattFill prst="pct90">
              <a:fgClr>
                <a:srgbClr val="000080"/>
              </a:fgClr>
              <a:bgClr>
                <a:schemeClr val="tx1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blackWhite">
            <a:xfrm>
              <a:off x="-755805" y="5530695"/>
              <a:ext cx="144613" cy="153021"/>
            </a:xfrm>
            <a:custGeom>
              <a:avLst/>
              <a:gdLst>
                <a:gd name="T0" fmla="*/ 2147483646 w 159"/>
                <a:gd name="T1" fmla="*/ 2147483646 h 182"/>
                <a:gd name="T2" fmla="*/ 2147483646 w 159"/>
                <a:gd name="T3" fmla="*/ 2147483646 h 182"/>
                <a:gd name="T4" fmla="*/ 2147483646 w 159"/>
                <a:gd name="T5" fmla="*/ 2147483646 h 182"/>
                <a:gd name="T6" fmla="*/ 2147483646 w 159"/>
                <a:gd name="T7" fmla="*/ 2147483646 h 182"/>
                <a:gd name="T8" fmla="*/ 2147483646 w 159"/>
                <a:gd name="T9" fmla="*/ 2147483646 h 182"/>
                <a:gd name="T10" fmla="*/ 2147483646 w 159"/>
                <a:gd name="T11" fmla="*/ 2147483646 h 182"/>
                <a:gd name="T12" fmla="*/ 2147483646 w 159"/>
                <a:gd name="T13" fmla="*/ 2147483646 h 182"/>
                <a:gd name="T14" fmla="*/ 2147483646 w 159"/>
                <a:gd name="T15" fmla="*/ 2147483646 h 182"/>
                <a:gd name="T16" fmla="*/ 2147483646 w 159"/>
                <a:gd name="T17" fmla="*/ 2147483646 h 182"/>
                <a:gd name="T18" fmla="*/ 2147483646 w 159"/>
                <a:gd name="T19" fmla="*/ 2147483646 h 182"/>
                <a:gd name="T20" fmla="*/ 2147483646 w 159"/>
                <a:gd name="T21" fmla="*/ 2147483646 h 182"/>
                <a:gd name="T22" fmla="*/ 2147483646 w 159"/>
                <a:gd name="T23" fmla="*/ 2147483646 h 182"/>
                <a:gd name="T24" fmla="*/ 2147483646 w 159"/>
                <a:gd name="T25" fmla="*/ 2147483646 h 182"/>
                <a:gd name="T26" fmla="*/ 2147483646 w 159"/>
                <a:gd name="T27" fmla="*/ 2147483646 h 182"/>
                <a:gd name="T28" fmla="*/ 2147483646 w 159"/>
                <a:gd name="T29" fmla="*/ 0 h 182"/>
                <a:gd name="T30" fmla="*/ 2147483646 w 159"/>
                <a:gd name="T31" fmla="*/ 0 h 182"/>
                <a:gd name="T32" fmla="*/ 2147483646 w 159"/>
                <a:gd name="T33" fmla="*/ 2147483646 h 182"/>
                <a:gd name="T34" fmla="*/ 2147483646 w 159"/>
                <a:gd name="T35" fmla="*/ 2147483646 h 182"/>
                <a:gd name="T36" fmla="*/ 2147483646 w 159"/>
                <a:gd name="T37" fmla="*/ 2147483646 h 182"/>
                <a:gd name="T38" fmla="*/ 2147483646 w 159"/>
                <a:gd name="T39" fmla="*/ 2147483646 h 182"/>
                <a:gd name="T40" fmla="*/ 2147483646 w 159"/>
                <a:gd name="T41" fmla="*/ 2147483646 h 182"/>
                <a:gd name="T42" fmla="*/ 2147483646 w 159"/>
                <a:gd name="T43" fmla="*/ 2147483646 h 182"/>
                <a:gd name="T44" fmla="*/ 2147483646 w 159"/>
                <a:gd name="T45" fmla="*/ 2147483646 h 182"/>
                <a:gd name="T46" fmla="*/ 2147483646 w 159"/>
                <a:gd name="T47" fmla="*/ 2147483646 h 182"/>
                <a:gd name="T48" fmla="*/ 2147483646 w 159"/>
                <a:gd name="T49" fmla="*/ 2147483646 h 182"/>
                <a:gd name="T50" fmla="*/ 2147483646 w 159"/>
                <a:gd name="T51" fmla="*/ 2147483646 h 182"/>
                <a:gd name="T52" fmla="*/ 2147483646 w 159"/>
                <a:gd name="T53" fmla="*/ 2147483646 h 182"/>
                <a:gd name="T54" fmla="*/ 2147483646 w 159"/>
                <a:gd name="T55" fmla="*/ 2147483646 h 182"/>
                <a:gd name="T56" fmla="*/ 2147483646 w 159"/>
                <a:gd name="T57" fmla="*/ 2147483646 h 182"/>
                <a:gd name="T58" fmla="*/ 2147483646 w 159"/>
                <a:gd name="T59" fmla="*/ 2147483646 h 182"/>
                <a:gd name="T60" fmla="*/ 2147483646 w 159"/>
                <a:gd name="T61" fmla="*/ 0 h 182"/>
                <a:gd name="T62" fmla="*/ 2147483646 w 159"/>
                <a:gd name="T63" fmla="*/ 0 h 182"/>
                <a:gd name="T64" fmla="*/ 2147483646 w 159"/>
                <a:gd name="T65" fmla="*/ 2147483646 h 182"/>
                <a:gd name="T66" fmla="*/ 2147483646 w 159"/>
                <a:gd name="T67" fmla="*/ 2147483646 h 182"/>
                <a:gd name="T68" fmla="*/ 2147483646 w 159"/>
                <a:gd name="T69" fmla="*/ 2147483646 h 182"/>
                <a:gd name="T70" fmla="*/ 2147483646 w 159"/>
                <a:gd name="T71" fmla="*/ 2147483646 h 182"/>
                <a:gd name="T72" fmla="*/ 2147483646 w 159"/>
                <a:gd name="T73" fmla="*/ 2147483646 h 182"/>
                <a:gd name="T74" fmla="*/ 0 w 159"/>
                <a:gd name="T75" fmla="*/ 2147483646 h 182"/>
                <a:gd name="T76" fmla="*/ 2147483646 w 159"/>
                <a:gd name="T77" fmla="*/ 2147483646 h 182"/>
                <a:gd name="T78" fmla="*/ 2147483646 w 159"/>
                <a:gd name="T79" fmla="*/ 2147483646 h 182"/>
                <a:gd name="T80" fmla="*/ 2147483646 w 159"/>
                <a:gd name="T81" fmla="*/ 2147483646 h 182"/>
                <a:gd name="T82" fmla="*/ 2147483646 w 159"/>
                <a:gd name="T83" fmla="*/ 2147483646 h 182"/>
                <a:gd name="T84" fmla="*/ 2147483646 w 159"/>
                <a:gd name="T85" fmla="*/ 2147483646 h 182"/>
                <a:gd name="T86" fmla="*/ 2147483646 w 159"/>
                <a:gd name="T87" fmla="*/ 2147483646 h 182"/>
                <a:gd name="T88" fmla="*/ 2147483646 w 159"/>
                <a:gd name="T89" fmla="*/ 2147483646 h 182"/>
                <a:gd name="T90" fmla="*/ 2147483646 w 159"/>
                <a:gd name="T91" fmla="*/ 2147483646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9"/>
                <a:gd name="T139" fmla="*/ 0 h 182"/>
                <a:gd name="T140" fmla="*/ 159 w 159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9" h="182">
                  <a:moveTo>
                    <a:pt x="80" y="181"/>
                  </a:moveTo>
                  <a:lnTo>
                    <a:pt x="111" y="135"/>
                  </a:lnTo>
                  <a:lnTo>
                    <a:pt x="109" y="135"/>
                  </a:lnTo>
                  <a:lnTo>
                    <a:pt x="132" y="107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56" y="62"/>
                  </a:lnTo>
                  <a:lnTo>
                    <a:pt x="158" y="45"/>
                  </a:lnTo>
                  <a:lnTo>
                    <a:pt x="158" y="41"/>
                  </a:lnTo>
                  <a:lnTo>
                    <a:pt x="157" y="38"/>
                  </a:lnTo>
                  <a:lnTo>
                    <a:pt x="156" y="30"/>
                  </a:lnTo>
                  <a:lnTo>
                    <a:pt x="151" y="14"/>
                  </a:lnTo>
                  <a:lnTo>
                    <a:pt x="145" y="8"/>
                  </a:lnTo>
                  <a:lnTo>
                    <a:pt x="138" y="4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107" y="3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95" y="14"/>
                  </a:lnTo>
                  <a:lnTo>
                    <a:pt x="87" y="35"/>
                  </a:lnTo>
                  <a:lnTo>
                    <a:pt x="84" y="41"/>
                  </a:lnTo>
                  <a:lnTo>
                    <a:pt x="79" y="43"/>
                  </a:lnTo>
                  <a:lnTo>
                    <a:pt x="74" y="41"/>
                  </a:lnTo>
                  <a:lnTo>
                    <a:pt x="71" y="3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57" y="8"/>
                  </a:lnTo>
                  <a:lnTo>
                    <a:pt x="51" y="4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0" y="3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7" y="76"/>
                  </a:lnTo>
                  <a:lnTo>
                    <a:pt x="6" y="75"/>
                  </a:lnTo>
                  <a:lnTo>
                    <a:pt x="26" y="106"/>
                  </a:lnTo>
                  <a:lnTo>
                    <a:pt x="48" y="135"/>
                  </a:lnTo>
                  <a:lnTo>
                    <a:pt x="47" y="135"/>
                  </a:lnTo>
                  <a:lnTo>
                    <a:pt x="78" y="181"/>
                  </a:lnTo>
                  <a:lnTo>
                    <a:pt x="80" y="1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78000" y="5544000"/>
            <a:ext cx="8280000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60363" indent="-360363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spcBef>
                <a:spcPct val="0"/>
              </a:spcBef>
              <a:buSzTx/>
              <a:buFontTx/>
              <a:buNone/>
            </a:pPr>
            <a:r>
              <a:rPr lang="en-US" altLang="sv-SE" sz="2000" b="1" dirty="0">
                <a:latin typeface="+mn-lt"/>
              </a:rPr>
              <a:t>Note!</a:t>
            </a:r>
            <a:r>
              <a:rPr lang="en-US" altLang="sv-SE" sz="2000" dirty="0">
                <a:latin typeface="+mn-lt"/>
              </a:rPr>
              <a:t> There is no reason to bid up to a level that does not give a bonus, for example, </a:t>
            </a:r>
            <a:r>
              <a:rPr lang="en-US" altLang="sv-SE" sz="2000" dirty="0">
                <a:solidFill>
                  <a:srgbClr val="C00000"/>
                </a:solidFill>
                <a:latin typeface="+mn-lt"/>
              </a:rPr>
              <a:t>2</a:t>
            </a:r>
            <a:r>
              <a:rPr lang="en-US" altLang="sv-SE" sz="200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</a:t>
            </a:r>
            <a:r>
              <a:rPr lang="en-US" altLang="sv-SE" sz="2000" dirty="0">
                <a:latin typeface="+mn-lt"/>
                <a:sym typeface="Symbol" panose="05050102010706020507" pitchFamily="18" charset="2"/>
              </a:rPr>
              <a:t> or </a:t>
            </a:r>
            <a:r>
              <a:rPr lang="en-US" altLang="sv-SE" sz="2000" dirty="0">
                <a:solidFill>
                  <a:srgbClr val="03A600"/>
                </a:solidFill>
                <a:latin typeface="+mn-lt"/>
                <a:sym typeface="Symbol" panose="05050102010706020507" pitchFamily="18" charset="2"/>
              </a:rPr>
              <a:t>4</a:t>
            </a:r>
            <a:r>
              <a:rPr lang="en-US" altLang="sv-SE" sz="2000" dirty="0">
                <a:latin typeface="+mn-lt"/>
                <a:sym typeface="Symbol" panose="05050102010706020507" pitchFamily="18" charset="2"/>
              </a:rPr>
              <a:t>.</a:t>
            </a:r>
            <a:endParaRPr lang="en-US" altLang="sv-SE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680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1836</TotalTime>
  <Words>258</Words>
  <Application>Microsoft Office PowerPoint</Application>
  <PresentationFormat>A4 Paper (210x297 mm)</PresentationFormat>
  <Paragraphs>71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Arial Black</vt:lpstr>
      <vt:lpstr>Berlin Sans FB Demi</vt:lpstr>
      <vt:lpstr>Calibri</vt:lpstr>
      <vt:lpstr>Calibri Light</vt:lpstr>
      <vt:lpstr>Symbol</vt:lpstr>
      <vt:lpstr>Tahoma</vt:lpstr>
      <vt:lpstr>Wingdings</vt:lpstr>
      <vt:lpstr>Office-tema</vt:lpstr>
      <vt:lpstr>PowerPoint Presentation</vt:lpstr>
      <vt:lpstr>Contracts and Points</vt:lpstr>
      <vt:lpstr>Vulnerability and Undertricks</vt:lpstr>
      <vt:lpstr>Extended bidding</vt:lpstr>
      <vt:lpstr>Bid Games and Slams</vt:lpstr>
      <vt:lpstr>Scoring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Janne</dc:creator>
  <cp:lastModifiedBy>Jan Eric Larsson</cp:lastModifiedBy>
  <cp:revision>108</cp:revision>
  <cp:lastPrinted>2017-05-30T06:54:19Z</cp:lastPrinted>
  <dcterms:created xsi:type="dcterms:W3CDTF">2017-05-29T10:48:30Z</dcterms:created>
  <dcterms:modified xsi:type="dcterms:W3CDTF">2018-11-22T16:20:48Z</dcterms:modified>
</cp:coreProperties>
</file>