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8"/>
  </p:notesMasterIdLst>
  <p:sldIdLst>
    <p:sldId id="257" r:id="rId2"/>
    <p:sldId id="273" r:id="rId3"/>
    <p:sldId id="275" r:id="rId4"/>
    <p:sldId id="278" r:id="rId5"/>
    <p:sldId id="279" r:id="rId6"/>
    <p:sldId id="281" r:id="rId7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CB303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98" autoAdjust="0"/>
    <p:restoredTop sz="94668" autoAdjust="0"/>
  </p:normalViewPr>
  <p:slideViewPr>
    <p:cSldViewPr snapToGrid="0">
      <p:cViewPr varScale="1">
        <p:scale>
          <a:sx n="61" d="100"/>
          <a:sy n="61" d="100"/>
        </p:scale>
        <p:origin x="36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20CF3-4659-4692-A80F-496ECB299B63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C6720-1112-4735-9D23-13905DFD97C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949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9: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18" Type="http://schemas.openxmlformats.org/officeDocument/2006/relationships/image" Target="../media/image19.jpg"/><Relationship Id="rId26" Type="http://schemas.openxmlformats.org/officeDocument/2006/relationships/image" Target="../media/image27.jpg"/><Relationship Id="rId3" Type="http://schemas.openxmlformats.org/officeDocument/2006/relationships/image" Target="../media/image4.jpg"/><Relationship Id="rId21" Type="http://schemas.openxmlformats.org/officeDocument/2006/relationships/image" Target="../media/image22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17" Type="http://schemas.openxmlformats.org/officeDocument/2006/relationships/image" Target="../media/image18.jpg"/><Relationship Id="rId25" Type="http://schemas.openxmlformats.org/officeDocument/2006/relationships/image" Target="../media/image26.jpg"/><Relationship Id="rId2" Type="http://schemas.openxmlformats.org/officeDocument/2006/relationships/image" Target="../media/image3.jpeg"/><Relationship Id="rId16" Type="http://schemas.openxmlformats.org/officeDocument/2006/relationships/image" Target="../media/image17.jpg"/><Relationship Id="rId20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24" Type="http://schemas.openxmlformats.org/officeDocument/2006/relationships/image" Target="../media/image25.jpg"/><Relationship Id="rId5" Type="http://schemas.openxmlformats.org/officeDocument/2006/relationships/image" Target="../media/image6.jpg"/><Relationship Id="rId15" Type="http://schemas.openxmlformats.org/officeDocument/2006/relationships/image" Target="../media/image16.jpg"/><Relationship Id="rId23" Type="http://schemas.openxmlformats.org/officeDocument/2006/relationships/image" Target="../media/image24.jpg"/><Relationship Id="rId28" Type="http://schemas.openxmlformats.org/officeDocument/2006/relationships/image" Target="../media/image29.jpg"/><Relationship Id="rId10" Type="http://schemas.openxmlformats.org/officeDocument/2006/relationships/image" Target="../media/image11.jpg"/><Relationship Id="rId19" Type="http://schemas.openxmlformats.org/officeDocument/2006/relationships/image" Target="../media/image20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5.jpg"/><Relationship Id="rId22" Type="http://schemas.openxmlformats.org/officeDocument/2006/relationships/image" Target="../media/image23.jpg"/><Relationship Id="rId27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jpeg"/><Relationship Id="rId18" Type="http://schemas.openxmlformats.org/officeDocument/2006/relationships/image" Target="../media/image46.jpeg"/><Relationship Id="rId26" Type="http://schemas.openxmlformats.org/officeDocument/2006/relationships/image" Target="../media/image54.jpeg"/><Relationship Id="rId39" Type="http://schemas.openxmlformats.org/officeDocument/2006/relationships/image" Target="../media/image67.jpeg"/><Relationship Id="rId3" Type="http://schemas.openxmlformats.org/officeDocument/2006/relationships/image" Target="../media/image31.jpeg"/><Relationship Id="rId21" Type="http://schemas.openxmlformats.org/officeDocument/2006/relationships/image" Target="../media/image49.jpeg"/><Relationship Id="rId34" Type="http://schemas.openxmlformats.org/officeDocument/2006/relationships/image" Target="../media/image62.jpeg"/><Relationship Id="rId42" Type="http://schemas.openxmlformats.org/officeDocument/2006/relationships/image" Target="../media/image70.jpeg"/><Relationship Id="rId47" Type="http://schemas.openxmlformats.org/officeDocument/2006/relationships/image" Target="../media/image75.jpeg"/><Relationship Id="rId50" Type="http://schemas.openxmlformats.org/officeDocument/2006/relationships/image" Target="../media/image78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17" Type="http://schemas.openxmlformats.org/officeDocument/2006/relationships/image" Target="../media/image45.jpeg"/><Relationship Id="rId25" Type="http://schemas.openxmlformats.org/officeDocument/2006/relationships/image" Target="../media/image53.jpeg"/><Relationship Id="rId33" Type="http://schemas.openxmlformats.org/officeDocument/2006/relationships/image" Target="../media/image61.jpeg"/><Relationship Id="rId38" Type="http://schemas.openxmlformats.org/officeDocument/2006/relationships/image" Target="../media/image66.jpeg"/><Relationship Id="rId46" Type="http://schemas.openxmlformats.org/officeDocument/2006/relationships/image" Target="../media/image74.jpeg"/><Relationship Id="rId2" Type="http://schemas.openxmlformats.org/officeDocument/2006/relationships/image" Target="../media/image30.jpeg"/><Relationship Id="rId16" Type="http://schemas.openxmlformats.org/officeDocument/2006/relationships/image" Target="../media/image44.jpeg"/><Relationship Id="rId20" Type="http://schemas.openxmlformats.org/officeDocument/2006/relationships/image" Target="../media/image48.jpeg"/><Relationship Id="rId29" Type="http://schemas.openxmlformats.org/officeDocument/2006/relationships/image" Target="../media/image57.jpeg"/><Relationship Id="rId41" Type="http://schemas.openxmlformats.org/officeDocument/2006/relationships/image" Target="../media/image69.jpeg"/><Relationship Id="rId54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24" Type="http://schemas.openxmlformats.org/officeDocument/2006/relationships/image" Target="../media/image52.jpeg"/><Relationship Id="rId32" Type="http://schemas.openxmlformats.org/officeDocument/2006/relationships/image" Target="../media/image60.jpeg"/><Relationship Id="rId37" Type="http://schemas.openxmlformats.org/officeDocument/2006/relationships/image" Target="../media/image65.jpeg"/><Relationship Id="rId40" Type="http://schemas.openxmlformats.org/officeDocument/2006/relationships/image" Target="../media/image68.jpeg"/><Relationship Id="rId45" Type="http://schemas.openxmlformats.org/officeDocument/2006/relationships/image" Target="../media/image73.jpeg"/><Relationship Id="rId53" Type="http://schemas.openxmlformats.org/officeDocument/2006/relationships/image" Target="../media/image81.jpeg"/><Relationship Id="rId5" Type="http://schemas.openxmlformats.org/officeDocument/2006/relationships/image" Target="../media/image33.jpeg"/><Relationship Id="rId15" Type="http://schemas.openxmlformats.org/officeDocument/2006/relationships/image" Target="../media/image43.jpeg"/><Relationship Id="rId23" Type="http://schemas.openxmlformats.org/officeDocument/2006/relationships/image" Target="../media/image51.jpeg"/><Relationship Id="rId28" Type="http://schemas.openxmlformats.org/officeDocument/2006/relationships/image" Target="../media/image56.jpeg"/><Relationship Id="rId36" Type="http://schemas.openxmlformats.org/officeDocument/2006/relationships/image" Target="../media/image64.jpeg"/><Relationship Id="rId49" Type="http://schemas.openxmlformats.org/officeDocument/2006/relationships/image" Target="../media/image77.jpeg"/><Relationship Id="rId10" Type="http://schemas.openxmlformats.org/officeDocument/2006/relationships/image" Target="../media/image38.jpeg"/><Relationship Id="rId19" Type="http://schemas.openxmlformats.org/officeDocument/2006/relationships/image" Target="../media/image47.jpeg"/><Relationship Id="rId31" Type="http://schemas.openxmlformats.org/officeDocument/2006/relationships/image" Target="../media/image59.jpeg"/><Relationship Id="rId44" Type="http://schemas.openxmlformats.org/officeDocument/2006/relationships/image" Target="../media/image72.jpeg"/><Relationship Id="rId52" Type="http://schemas.openxmlformats.org/officeDocument/2006/relationships/image" Target="../media/image80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Relationship Id="rId14" Type="http://schemas.openxmlformats.org/officeDocument/2006/relationships/image" Target="../media/image42.jpeg"/><Relationship Id="rId22" Type="http://schemas.openxmlformats.org/officeDocument/2006/relationships/image" Target="../media/image50.jpeg"/><Relationship Id="rId27" Type="http://schemas.openxmlformats.org/officeDocument/2006/relationships/image" Target="../media/image55.jpeg"/><Relationship Id="rId30" Type="http://schemas.openxmlformats.org/officeDocument/2006/relationships/image" Target="../media/image58.jpeg"/><Relationship Id="rId35" Type="http://schemas.openxmlformats.org/officeDocument/2006/relationships/image" Target="../media/image63.jpeg"/><Relationship Id="rId43" Type="http://schemas.openxmlformats.org/officeDocument/2006/relationships/image" Target="../media/image71.jpeg"/><Relationship Id="rId48" Type="http://schemas.openxmlformats.org/officeDocument/2006/relationships/image" Target="../media/image76.jpeg"/><Relationship Id="rId8" Type="http://schemas.openxmlformats.org/officeDocument/2006/relationships/image" Target="../media/image36.jpeg"/><Relationship Id="rId51" Type="http://schemas.openxmlformats.org/officeDocument/2006/relationships/image" Target="../media/image7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72.jpeg"/><Relationship Id="rId18" Type="http://schemas.openxmlformats.org/officeDocument/2006/relationships/image" Target="../media/image30.jpeg"/><Relationship Id="rId3" Type="http://schemas.openxmlformats.org/officeDocument/2006/relationships/image" Target="../media/image32.jpeg"/><Relationship Id="rId21" Type="http://schemas.openxmlformats.org/officeDocument/2006/relationships/image" Target="../media/image52.jpeg"/><Relationship Id="rId7" Type="http://schemas.openxmlformats.org/officeDocument/2006/relationships/image" Target="../media/image37.jpeg"/><Relationship Id="rId12" Type="http://schemas.openxmlformats.org/officeDocument/2006/relationships/image" Target="../media/image71.jpeg"/><Relationship Id="rId17" Type="http://schemas.openxmlformats.org/officeDocument/2006/relationships/image" Target="../media/image34.jpeg"/><Relationship Id="rId2" Type="http://schemas.openxmlformats.org/officeDocument/2006/relationships/image" Target="../media/image31.jpeg"/><Relationship Id="rId16" Type="http://schemas.openxmlformats.org/officeDocument/2006/relationships/image" Target="../media/image53.jpeg"/><Relationship Id="rId20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56.jpeg"/><Relationship Id="rId24" Type="http://schemas.openxmlformats.org/officeDocument/2006/relationships/image" Target="../media/image66.jpeg"/><Relationship Id="rId5" Type="http://schemas.openxmlformats.org/officeDocument/2006/relationships/image" Target="../media/image35.jpeg"/><Relationship Id="rId15" Type="http://schemas.openxmlformats.org/officeDocument/2006/relationships/image" Target="../media/image70.jpeg"/><Relationship Id="rId23" Type="http://schemas.openxmlformats.org/officeDocument/2006/relationships/image" Target="../media/image65.jpeg"/><Relationship Id="rId10" Type="http://schemas.openxmlformats.org/officeDocument/2006/relationships/image" Target="../media/image55.jpeg"/><Relationship Id="rId19" Type="http://schemas.openxmlformats.org/officeDocument/2006/relationships/image" Target="../media/image73.jpeg"/><Relationship Id="rId4" Type="http://schemas.openxmlformats.org/officeDocument/2006/relationships/image" Target="../media/image33.jpeg"/><Relationship Id="rId9" Type="http://schemas.openxmlformats.org/officeDocument/2006/relationships/image" Target="../media/image54.jpeg"/><Relationship Id="rId14" Type="http://schemas.openxmlformats.org/officeDocument/2006/relationships/image" Target="../media/image38.jpeg"/><Relationship Id="rId22" Type="http://schemas.openxmlformats.org/officeDocument/2006/relationships/image" Target="../media/image6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86.jpg"/><Relationship Id="rId18" Type="http://schemas.openxmlformats.org/officeDocument/2006/relationships/image" Target="../media/image60.jpeg"/><Relationship Id="rId3" Type="http://schemas.openxmlformats.org/officeDocument/2006/relationships/image" Target="../media/image32.jpeg"/><Relationship Id="rId21" Type="http://schemas.openxmlformats.org/officeDocument/2006/relationships/image" Target="../media/image75.jpeg"/><Relationship Id="rId7" Type="http://schemas.openxmlformats.org/officeDocument/2006/relationships/image" Target="../media/image11.jpg"/><Relationship Id="rId12" Type="http://schemas.openxmlformats.org/officeDocument/2006/relationships/image" Target="../media/image85.jpg"/><Relationship Id="rId17" Type="http://schemas.openxmlformats.org/officeDocument/2006/relationships/image" Target="../media/image59.jpeg"/><Relationship Id="rId2" Type="http://schemas.openxmlformats.org/officeDocument/2006/relationships/image" Target="../media/image31.jpeg"/><Relationship Id="rId16" Type="http://schemas.openxmlformats.org/officeDocument/2006/relationships/image" Target="../media/image71.jpeg"/><Relationship Id="rId20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84.jpg"/><Relationship Id="rId5" Type="http://schemas.openxmlformats.org/officeDocument/2006/relationships/image" Target="../media/image9.jpg"/><Relationship Id="rId15" Type="http://schemas.openxmlformats.org/officeDocument/2006/relationships/image" Target="../media/image70.jpeg"/><Relationship Id="rId10" Type="http://schemas.openxmlformats.org/officeDocument/2006/relationships/image" Target="../media/image83.jpg"/><Relationship Id="rId19" Type="http://schemas.openxmlformats.org/officeDocument/2006/relationships/image" Target="../media/image61.jpeg"/><Relationship Id="rId4" Type="http://schemas.openxmlformats.org/officeDocument/2006/relationships/image" Target="../media/image36.jpeg"/><Relationship Id="rId9" Type="http://schemas.openxmlformats.org/officeDocument/2006/relationships/image" Target="../media/image8.jpg"/><Relationship Id="rId1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68.jpeg"/><Relationship Id="rId18" Type="http://schemas.openxmlformats.org/officeDocument/2006/relationships/image" Target="../media/image67.jpeg"/><Relationship Id="rId3" Type="http://schemas.openxmlformats.org/officeDocument/2006/relationships/image" Target="../media/image51.jpeg"/><Relationship Id="rId21" Type="http://schemas.openxmlformats.org/officeDocument/2006/relationships/image" Target="../media/image44.jpeg"/><Relationship Id="rId7" Type="http://schemas.openxmlformats.org/officeDocument/2006/relationships/image" Target="../media/image58.jpeg"/><Relationship Id="rId12" Type="http://schemas.openxmlformats.org/officeDocument/2006/relationships/image" Target="../media/image81.jpeg"/><Relationship Id="rId17" Type="http://schemas.openxmlformats.org/officeDocument/2006/relationships/image" Target="../media/image57.jpeg"/><Relationship Id="rId2" Type="http://schemas.openxmlformats.org/officeDocument/2006/relationships/image" Target="../media/image50.jpeg"/><Relationship Id="rId16" Type="http://schemas.openxmlformats.org/officeDocument/2006/relationships/image" Target="../media/image46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11" Type="http://schemas.openxmlformats.org/officeDocument/2006/relationships/image" Target="../media/image80.jpeg"/><Relationship Id="rId5" Type="http://schemas.openxmlformats.org/officeDocument/2006/relationships/image" Target="../media/image61.jpeg"/><Relationship Id="rId15" Type="http://schemas.openxmlformats.org/officeDocument/2006/relationships/image" Target="../media/image45.jpeg"/><Relationship Id="rId10" Type="http://schemas.openxmlformats.org/officeDocument/2006/relationships/image" Target="../media/image79.jpeg"/><Relationship Id="rId19" Type="http://schemas.openxmlformats.org/officeDocument/2006/relationships/image" Target="../media/image48.jpeg"/><Relationship Id="rId4" Type="http://schemas.openxmlformats.org/officeDocument/2006/relationships/image" Target="../media/image60.jpeg"/><Relationship Id="rId9" Type="http://schemas.openxmlformats.org/officeDocument/2006/relationships/image" Target="../media/image78.jpeg"/><Relationship Id="rId14" Type="http://schemas.openxmlformats.org/officeDocument/2006/relationships/image" Target="../media/image6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9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748000" y="4329000"/>
            <a:ext cx="4545000" cy="112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Crossruff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Drop or Finesse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41" y="414805"/>
            <a:ext cx="3142733" cy="2595539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464730" y="228969"/>
            <a:ext cx="2907735" cy="685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Crossruff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67" name="Grupp 66"/>
          <p:cNvGrpSpPr/>
          <p:nvPr/>
        </p:nvGrpSpPr>
        <p:grpSpPr>
          <a:xfrm>
            <a:off x="560439" y="601994"/>
            <a:ext cx="1243216" cy="3541404"/>
            <a:chOff x="763231" y="1388134"/>
            <a:chExt cx="849468" cy="2419780"/>
          </a:xfrm>
          <a:scene3d>
            <a:camera prst="orthographicFront">
              <a:rot lat="2400000" lon="0" rev="0"/>
            </a:camera>
            <a:lightRig rig="threePt" dir="t"/>
          </a:scene3d>
        </p:grpSpPr>
        <p:pic>
          <p:nvPicPr>
            <p:cNvPr id="10" name="Bildobjekt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405" y="1388134"/>
              <a:ext cx="829121" cy="130217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0" name="Bildobjekt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775" y="1714549"/>
              <a:ext cx="844381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1" name="Bildobjekt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231" y="2084004"/>
              <a:ext cx="84946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8" name="Bildobjekt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948" y="2505735"/>
              <a:ext cx="824035" cy="130217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68" name="Grupp 67"/>
          <p:cNvGrpSpPr/>
          <p:nvPr/>
        </p:nvGrpSpPr>
        <p:grpSpPr>
          <a:xfrm>
            <a:off x="1974351" y="555692"/>
            <a:ext cx="1256735" cy="3742688"/>
            <a:chOff x="1949149" y="1388134"/>
            <a:chExt cx="858705" cy="2557314"/>
          </a:xfrm>
          <a:scene3d>
            <a:camera prst="orthographicFront">
              <a:rot lat="2400000" lon="0" rev="0"/>
            </a:camera>
            <a:lightRig rig="threePt" dir="t"/>
          </a:scene3d>
        </p:grpSpPr>
        <p:pic>
          <p:nvPicPr>
            <p:cNvPr id="42" name="Bildobjekt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1103" y="1388134"/>
              <a:ext cx="824035" cy="130217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45" name="Bildobjekt 4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8386" y="1695560"/>
              <a:ext cx="84946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46" name="Bildobjekt 4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560" y="2008072"/>
              <a:ext cx="829121" cy="131235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47" name="Bildobjekt 4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016" y="2325670"/>
              <a:ext cx="83420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48" name="Bildobjekt 4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9149" y="2638183"/>
              <a:ext cx="84946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69" name="Grupp 68"/>
          <p:cNvGrpSpPr/>
          <p:nvPr/>
        </p:nvGrpSpPr>
        <p:grpSpPr>
          <a:xfrm>
            <a:off x="3419786" y="554010"/>
            <a:ext cx="1243217" cy="3654195"/>
            <a:chOff x="3209912" y="1388134"/>
            <a:chExt cx="849469" cy="2496849"/>
          </a:xfrm>
          <a:scene3d>
            <a:camera prst="orthographicFront">
              <a:rot lat="2400000" lon="0" rev="0"/>
            </a:camera>
            <a:lightRig rig="threePt" dir="t"/>
          </a:scene3d>
        </p:grpSpPr>
        <p:pic>
          <p:nvPicPr>
            <p:cNvPr id="49" name="Bildobjekt 4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543" y="1388134"/>
              <a:ext cx="834208" cy="132761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0" name="Bildobjekt 49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13" y="1791580"/>
              <a:ext cx="849468" cy="131235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1" name="Bildobjekt 50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543" y="2167125"/>
              <a:ext cx="83420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2" name="Bildobjekt 5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12" y="2552285"/>
              <a:ext cx="849468" cy="133269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66" name="Grupp 65"/>
          <p:cNvGrpSpPr/>
          <p:nvPr/>
        </p:nvGrpSpPr>
        <p:grpSpPr>
          <a:xfrm>
            <a:off x="823116" y="4018417"/>
            <a:ext cx="3583525" cy="2618358"/>
            <a:chOff x="1459622" y="3263113"/>
            <a:chExt cx="2318054" cy="1617154"/>
          </a:xfrm>
        </p:grpSpPr>
        <p:pic>
          <p:nvPicPr>
            <p:cNvPr id="53" name="Bildobjekt 52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355511">
              <a:off x="1459622" y="3392430"/>
              <a:ext cx="849468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4" name="Bildobjekt 53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16749">
              <a:off x="1577548" y="3355480"/>
              <a:ext cx="844381" cy="131235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5" name="Bildobjekt 54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80755">
              <a:off x="1690395" y="3318536"/>
              <a:ext cx="824035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6" name="Bildobjekt 55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05731">
              <a:off x="1829078" y="3290822"/>
              <a:ext cx="824035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7" name="Bildobjekt 56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58232">
              <a:off x="1967756" y="3263113"/>
              <a:ext cx="849468" cy="132761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8" name="Bildobjekt 57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07556">
              <a:off x="2113396" y="3281585"/>
              <a:ext cx="824035" cy="130217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9" name="Bildobjekt 58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60809">
              <a:off x="2233601" y="3300061"/>
              <a:ext cx="839295" cy="1307266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0" name="Bildobjekt 59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9834" y="3337006"/>
              <a:ext cx="844381" cy="130217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1" name="Bildobjekt 60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36809">
              <a:off x="2463445" y="3364714"/>
              <a:ext cx="829121" cy="130726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2" name="Bildobjekt 6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23782">
              <a:off x="2579499" y="3392424"/>
              <a:ext cx="844381" cy="13072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3" name="Bildobjekt 62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77264">
              <a:off x="2710815" y="3438604"/>
              <a:ext cx="849468" cy="130217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4" name="Bildobjekt 63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07211">
              <a:off x="2828743" y="3494017"/>
              <a:ext cx="849468" cy="131235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5" name="Bildobjekt 64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5076">
              <a:off x="2928208" y="3567915"/>
              <a:ext cx="849468" cy="131235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197516" y="3705788"/>
            <a:ext cx="1636079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Lead: </a:t>
            </a:r>
            <a:r>
              <a:rPr lang="en-US" altLang="sv-S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</a:t>
            </a:r>
            <a:r>
              <a:rPr lang="en-US" altLang="sv-SE" sz="2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K</a:t>
            </a:r>
            <a:endParaRPr lang="en-US" altLang="sv-SE" sz="2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652322" y="3845985"/>
            <a:ext cx="5042284" cy="193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47675" indent="-447675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C</a:t>
            </a:r>
            <a:r>
              <a:rPr lang="en-US" altLang="sv-SE" sz="2400" dirty="0" smtClean="0">
                <a:latin typeface="+mn-lt"/>
              </a:rPr>
              <a:t> – I get only one more trick if I draw trumps. I win the aces in </a:t>
            </a:r>
            <a:r>
              <a:rPr lang="en-US" altLang="sv-SE" sz="24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♦</a:t>
            </a:r>
            <a:r>
              <a:rPr lang="en-US" altLang="sv-SE" sz="2400" dirty="0" smtClean="0">
                <a:latin typeface="+mn-lt"/>
              </a:rPr>
              <a:t> and </a:t>
            </a:r>
            <a:r>
              <a:rPr lang="en-US" altLang="sv-SE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altLang="sv-SE" sz="2400" dirty="0" smtClean="0">
                <a:latin typeface="+mn-lt"/>
              </a:rPr>
              <a:t>. Then I ruff hearts and diamonds back and forth and I will make ten tricks and the contract.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4652322" y="3064604"/>
            <a:ext cx="2916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/>
              <a:t>A</a:t>
            </a:r>
            <a:r>
              <a:rPr lang="en-US" altLang="sv-SE" sz="2400" b="1" dirty="0" smtClean="0"/>
              <a:t> </a:t>
            </a:r>
            <a:r>
              <a:rPr lang="en-US" altLang="sv-SE" sz="2400" dirty="0" smtClean="0"/>
              <a:t>–</a:t>
            </a:r>
            <a:r>
              <a:rPr lang="en-US" altLang="sv-SE" sz="2400" b="1" dirty="0" smtClean="0"/>
              <a:t> </a:t>
            </a:r>
            <a:r>
              <a:rPr lang="en-US" altLang="sv-SE" sz="2400" dirty="0" smtClean="0"/>
              <a:t>We need </a:t>
            </a:r>
            <a:r>
              <a:rPr lang="en-US" altLang="sv-SE" sz="2400" b="1" dirty="0" smtClean="0"/>
              <a:t>10 tricks</a:t>
            </a:r>
            <a:endParaRPr lang="en-US" altLang="sv-SE" sz="2400" b="1" dirty="0"/>
          </a:p>
        </p:txBody>
      </p:sp>
      <p:sp>
        <p:nvSpPr>
          <p:cNvPr id="3" name="Rektangel 2"/>
          <p:cNvSpPr/>
          <p:nvPr/>
        </p:nvSpPr>
        <p:spPr>
          <a:xfrm>
            <a:off x="4652322" y="3443004"/>
            <a:ext cx="3632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/>
              <a:t>B</a:t>
            </a:r>
            <a:r>
              <a:rPr lang="en-US" altLang="sv-SE" sz="2400" b="1" dirty="0" smtClean="0"/>
              <a:t> </a:t>
            </a:r>
            <a:r>
              <a:rPr lang="en-US" altLang="sv-SE" sz="2400" dirty="0" smtClean="0"/>
              <a:t>–</a:t>
            </a:r>
            <a:r>
              <a:rPr lang="en-US" altLang="sv-SE" sz="2400" b="1" dirty="0" smtClean="0"/>
              <a:t> </a:t>
            </a:r>
            <a:r>
              <a:rPr lang="en-US" altLang="sv-SE" sz="2400" dirty="0" smtClean="0"/>
              <a:t>I have </a:t>
            </a:r>
            <a:r>
              <a:rPr lang="en-US" altLang="sv-SE" sz="2400" b="1" dirty="0" smtClean="0"/>
              <a:t>6</a:t>
            </a:r>
            <a:r>
              <a:rPr lang="en-US" altLang="sv-SE" sz="2400" dirty="0" smtClean="0"/>
              <a:t> </a:t>
            </a:r>
            <a:r>
              <a:rPr lang="en-US" altLang="sv-SE" sz="2400" b="1" dirty="0" smtClean="0"/>
              <a:t>certain</a:t>
            </a:r>
            <a:r>
              <a:rPr lang="en-US" altLang="sv-SE" sz="2400" dirty="0" smtClean="0"/>
              <a:t> winners</a:t>
            </a:r>
            <a:endParaRPr lang="en-US" altLang="sv-SE" sz="2400" dirty="0"/>
          </a:p>
        </p:txBody>
      </p:sp>
      <p:sp>
        <p:nvSpPr>
          <p:cNvPr id="5" name="Rektangel 4"/>
          <p:cNvSpPr/>
          <p:nvPr/>
        </p:nvSpPr>
        <p:spPr>
          <a:xfrm>
            <a:off x="4671987" y="5794732"/>
            <a:ext cx="3766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/>
              <a:t>D</a:t>
            </a:r>
            <a:r>
              <a:rPr lang="en-US" altLang="sv-SE" sz="2400" dirty="0" smtClean="0"/>
              <a:t> – I will execute a </a:t>
            </a:r>
            <a:r>
              <a:rPr lang="en-US" altLang="sv-SE" sz="2400" b="1" dirty="0" smtClean="0"/>
              <a:t>crossruff</a:t>
            </a:r>
            <a:r>
              <a:rPr lang="en-US" altLang="sv-SE" sz="2400" dirty="0" smtClean="0"/>
              <a:t>.</a:t>
            </a:r>
            <a:endParaRPr lang="en-US" altLang="sv-SE" sz="2400" dirty="0"/>
          </a:p>
        </p:txBody>
      </p:sp>
      <p:sp>
        <p:nvSpPr>
          <p:cNvPr id="72" name="Rektangulär 71"/>
          <p:cNvSpPr/>
          <p:nvPr/>
        </p:nvSpPr>
        <p:spPr>
          <a:xfrm>
            <a:off x="6129495" y="221064"/>
            <a:ext cx="2100105" cy="653143"/>
          </a:xfrm>
          <a:prstGeom prst="wedgeRectCallout">
            <a:avLst>
              <a:gd name="adj1" fmla="val 73183"/>
              <a:gd name="adj2" fmla="val 953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Take 30 seconds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an analysis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5549462" y="2661895"/>
            <a:ext cx="23775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South plays 4 Sp.</a:t>
            </a:r>
            <a:endParaRPr lang="en-US" altLang="sv-SE" sz="2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271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" grpId="0"/>
      <p:bldP spid="3" grpId="0"/>
      <p:bldP spid="5" grpId="0"/>
      <p:bldP spid="72" grpId="0" animBg="1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ltrapets 4"/>
          <p:cNvSpPr/>
          <p:nvPr/>
        </p:nvSpPr>
        <p:spPr>
          <a:xfrm>
            <a:off x="983226" y="1081551"/>
            <a:ext cx="7492182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87" y="1976325"/>
            <a:ext cx="877272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56" y="1976325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8" name="Bildobjekt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8" y="1995988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9" name="Bildobjekt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287" y="1946830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0" name="Bildobjekt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716" y="1946830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4" name="Bildobjekt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45" y="865281"/>
            <a:ext cx="877272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6" name="Bildobjekt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726" y="865281"/>
            <a:ext cx="88268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7" name="Bildobjekt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022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8" name="Bildobjekt 5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67" y="4847347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5" name="Bildobjekt 5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148" y="865281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5" name="Bildobjekt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690" y="865281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206" y="865281"/>
            <a:ext cx="87185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672" y="865281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214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340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66" y="865281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2" name="Bildobjekt 3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567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7" name="Bildobjekt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693" y="865281"/>
            <a:ext cx="89712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30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Bildobjekt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1" y="2487604"/>
            <a:ext cx="90434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9" name="Bildobjekt 1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13" y="2487604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8" name="Bildobjekt 1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6" y="2467939"/>
            <a:ext cx="86644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04" y="2920221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6" y="2920221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2" name="Bildobjekt 4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57" y="2920221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08" y="2920221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3" name="Bildobjekt 4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9" y="2920221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1" name="Bildobjekt 20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52" y="3480661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8" name="Bildobjekt 27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0" y="348066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492" y="2340125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806" y="2340125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902" y="2340125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6" name="Bildobjekt 15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024" y="2340125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7" name="Bildobjekt 1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925" y="2340125"/>
            <a:ext cx="89712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9" name="Bildobjekt 38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85" y="2861230"/>
            <a:ext cx="89712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0" name="Bildobjekt 3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79" y="2861230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5" name="Bildobjekt 44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85" y="2861230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0" name="Bildobjekt 19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42" y="3392171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1" name="Bildobjekt 30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61" y="3392171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393" y="3392171"/>
            <a:ext cx="87185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3" name="Bildobjekt 52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573" y="4847347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2" name="Bildobjekt 51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110" y="4847347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1" name="Bildobjekt 5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31" y="4847347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1" name="Bildobjekt 40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546" y="4847347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6" name="Bildobjekt 35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861" y="4847347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5" name="Bildobjekt 34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97" y="4847347"/>
            <a:ext cx="87366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4" name="Bildobjekt 33"/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81" y="4847347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3" name="Bildobjekt 32"/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221" y="4847347"/>
            <a:ext cx="90434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6" name="Bildobjekt 25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392" y="4847347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5" name="Bildobjekt 24"/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512" y="4847347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4" name="Bildobjekt 23"/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632" y="4847347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3" name="Bildobjekt 22"/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365" y="4847347"/>
            <a:ext cx="88268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59" name="Rubrik 3"/>
          <p:cNvSpPr>
            <a:spLocks noGrp="1"/>
          </p:cNvSpPr>
          <p:nvPr>
            <p:ph type="title"/>
          </p:nvPr>
        </p:nvSpPr>
        <p:spPr>
          <a:xfrm>
            <a:off x="140266" y="160143"/>
            <a:ext cx="8344973" cy="685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Crossruff – How to Do It!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60" name="Bildobjekt 59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097" y="4898383"/>
            <a:ext cx="715051" cy="1102730"/>
          </a:xfrm>
          <a:prstGeom prst="rect">
            <a:avLst/>
          </a:prstGeom>
        </p:spPr>
      </p:pic>
      <p:pic>
        <p:nvPicPr>
          <p:cNvPr id="61" name="Bildobjekt 60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977" y="4898383"/>
            <a:ext cx="715051" cy="1102730"/>
          </a:xfrm>
          <a:prstGeom prst="rect">
            <a:avLst/>
          </a:prstGeom>
        </p:spPr>
      </p:pic>
      <p:pic>
        <p:nvPicPr>
          <p:cNvPr id="62" name="Bildobjekt 61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857" y="4898383"/>
            <a:ext cx="715051" cy="1102730"/>
          </a:xfrm>
          <a:prstGeom prst="rect">
            <a:avLst/>
          </a:prstGeom>
        </p:spPr>
      </p:pic>
      <p:pic>
        <p:nvPicPr>
          <p:cNvPr id="63" name="Bildobjekt 62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737" y="4898383"/>
            <a:ext cx="715051" cy="1102730"/>
          </a:xfrm>
          <a:prstGeom prst="rect">
            <a:avLst/>
          </a:prstGeom>
        </p:spPr>
      </p:pic>
      <p:pic>
        <p:nvPicPr>
          <p:cNvPr id="64" name="Bildobjekt 63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617" y="4898383"/>
            <a:ext cx="715051" cy="1102730"/>
          </a:xfrm>
          <a:prstGeom prst="rect">
            <a:avLst/>
          </a:prstGeom>
        </p:spPr>
      </p:pic>
      <p:pic>
        <p:nvPicPr>
          <p:cNvPr id="65" name="Bildobjekt 64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497" y="4898383"/>
            <a:ext cx="715051" cy="1102730"/>
          </a:xfrm>
          <a:prstGeom prst="rect">
            <a:avLst/>
          </a:prstGeom>
        </p:spPr>
      </p:pic>
      <p:pic>
        <p:nvPicPr>
          <p:cNvPr id="66" name="Bildobjekt 65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377" y="4898383"/>
            <a:ext cx="715051" cy="1102730"/>
          </a:xfrm>
          <a:prstGeom prst="rect">
            <a:avLst/>
          </a:prstGeom>
        </p:spPr>
      </p:pic>
      <p:pic>
        <p:nvPicPr>
          <p:cNvPr id="67" name="Bildobjekt 66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257" y="4898383"/>
            <a:ext cx="715051" cy="1102730"/>
          </a:xfrm>
          <a:prstGeom prst="rect">
            <a:avLst/>
          </a:prstGeom>
        </p:spPr>
      </p:pic>
      <p:pic>
        <p:nvPicPr>
          <p:cNvPr id="68" name="Bildobjekt 67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137" y="4898383"/>
            <a:ext cx="715051" cy="1102730"/>
          </a:xfrm>
          <a:prstGeom prst="rect">
            <a:avLst/>
          </a:prstGeom>
        </p:spPr>
      </p:pic>
      <p:pic>
        <p:nvPicPr>
          <p:cNvPr id="69" name="Bildobjekt 68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013" y="4898383"/>
            <a:ext cx="715051" cy="1102730"/>
          </a:xfrm>
          <a:prstGeom prst="rect">
            <a:avLst/>
          </a:prstGeom>
        </p:spPr>
      </p:pic>
      <p:pic>
        <p:nvPicPr>
          <p:cNvPr id="70" name="Bildobjekt 69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50380" y="5093498"/>
            <a:ext cx="715051" cy="1102730"/>
          </a:xfrm>
          <a:prstGeom prst="rect">
            <a:avLst/>
          </a:prstGeom>
        </p:spPr>
      </p:pic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782529" y="2962394"/>
            <a:ext cx="4056421" cy="1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The lead was </a:t>
            </a:r>
            <a:r>
              <a:rPr lang="en-US" altLang="sv-SE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♦</a:t>
            </a:r>
            <a:r>
              <a:rPr lang="en-US" altLang="sv-SE" sz="2000" dirty="0" smtClean="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rPr>
              <a:t>K</a:t>
            </a:r>
            <a:r>
              <a:rPr lang="en-US" altLang="sv-SE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. East-West wins the two last tricks with their trumps, but South has already won 10 tricks in a crossruff. If they lead trumps, they beat the contract.</a:t>
            </a:r>
            <a:endParaRPr lang="en-US" altLang="sv-SE" sz="20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677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1.85185E-6 L 0.22035 0.000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1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69231E-7 -3.33333E-6 L -0.13734 0.1486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75" y="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2.96296E-6 L -0.18494 0.0020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7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0508 -0.1398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2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7 L -0.05145 -0.1384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0" y="-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-1.85185E-6 L 0.10529 -0.00069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08702 0.14422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3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2051E-6 2.96296E-6 L -0.15016 0.00509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6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3.33333E-6 L 0.06025 0.14422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3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7 3.7037E-7 L -0.24856 0.08125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36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-3.7037E-7 L -0.15289 -0.13125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4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2.59259E-6 L 0.16378 0.06111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89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9487E-6 -3.33333E-6 L -0.0359 0.14723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5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3.7037E-7 L -0.21651 0.07963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7 L 0.07548 -0.13125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6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2.59259E-6 L 0.1883 0.06389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7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3.7037E-7 L -0.02629 -0.13264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" y="-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12981 0.0007 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10705 0.14422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53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2.96296E-6 L -0.12211 0.00208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3.33333E-6 L -0.01314 0.14422 " pathEditMode="relative" rAng="0" ptsTypes="AA">
                                      <p:cBhvr>
                                        <p:cTn id="1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3.7037E-7 L -0.18109 0.07546 " pathEditMode="relative" rAng="0" ptsTypes="AA">
                                      <p:cBhvr>
                                        <p:cTn id="1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54" y="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-3.7037E-7 L 0.09823 -0.13681 " pathEditMode="relative" rAng="0" ptsTypes="AA">
                                      <p:cBhvr>
                                        <p:cTn id="1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4" y="-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8205E-6 3.7037E-7 L 0.21891 0.06389 " pathEditMode="relative" rAng="0" ptsTypes="AA"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6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-3.7037E-7 L -0.00177 -0.12685 " pathEditMode="relative" rAng="0" ptsTypes="AA">
                                      <p:cBhvr>
                                        <p:cTn id="1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1.85185E-6 L 0.15801 -0.00347 " pathEditMode="relative" rAng="0" ptsTypes="AA">
                                      <p:cBhvr>
                                        <p:cTn id="1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-3.33333E-6 L 0.13333 0.14005 " pathEditMode="relative" rAng="0" ptsTypes="AA">
                                      <p:cBhvr>
                                        <p:cTn id="19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1.85185E-6 L -0.18366 -0.07083 " pathEditMode="relative" rAng="0" ptsTypes="AA">
                                      <p:cBhvr>
                                        <p:cTn id="1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83" y="-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3.33333E-6 L 0.01282 0.14561 " pathEditMode="relative" rAng="0" ptsTypes="AA">
                                      <p:cBhvr>
                                        <p:cTn id="2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1" y="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3.7037E-7 L -0.15193 0.0912 " pathEditMode="relative" rAng="0" ptsTypes="AA">
                                      <p:cBhvr>
                                        <p:cTn id="2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96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-3.7037E-7 L 0.12227 -0.12546 " pathEditMode="relative" rAng="0" ptsTypes="AA">
                                      <p:cBhvr>
                                        <p:cTn id="2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6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81481E-6 L 0.19006 -0.0824 " pathEditMode="relative" rAng="0" ptsTypes="AA">
                                      <p:cBhvr>
                                        <p:cTn id="2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3" y="-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000"/>
                            </p:stCondLst>
                            <p:childTnLst>
                              <p:par>
                                <p:cTn id="2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-3.7037E-7 L 0.02371 -0.13681 " pathEditMode="relative" rAng="0" ptsTypes="AA">
                                      <p:cBhvr>
                                        <p:cTn id="2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6" y="-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1.85185E-6 L 0.18574 -0.00347 " pathEditMode="relative" rAng="0" ptsTypes="AA">
                                      <p:cBhvr>
                                        <p:cTn id="2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7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3.33333E-6 L 0.15465 0.14422 " pathEditMode="relative" rAng="0" ptsTypes="AA">
                                      <p:cBhvr>
                                        <p:cTn id="2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4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5897E-6 -1.85185E-6 L -0.154 -0.06944 " pathEditMode="relative" rAng="0" ptsTypes="AA">
                                      <p:cBhvr>
                                        <p:cTn id="2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3.33333E-6 L 0.03478 0.14422 " pathEditMode="relative" rAng="0" ptsTypes="AA">
                                      <p:cBhvr>
                                        <p:cTn id="2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1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0256E-6 3.7037E-7 L -0.11762 0.08125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1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-3.7037E-7 L 0.14615 -0.13981 " pathEditMode="relative" rAng="0" ptsTypes="AA">
                                      <p:cBhvr>
                                        <p:cTn id="28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8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-4.81481E-6 L 0.21506 -0.08379 " pathEditMode="relative" rAng="0" ptsTypes="AA">
                                      <p:cBhvr>
                                        <p:cTn id="2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53" y="-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3.7037E-7 L -0.12709 -0.13403 " pathEditMode="relative" rAng="0" ptsTypes="AA"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62" y="-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7 -3.7037E-7 L 0.15865 0.13843 " pathEditMode="relative" rAng="0" ptsTypes="AA">
                                      <p:cBhvr>
                                        <p:cTn id="31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3" y="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-3.33333E-6 L -0.11747 0.14005 " pathEditMode="relative" rAng="0" ptsTypes="AA">
                                      <p:cBhvr>
                                        <p:cTn id="3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1" y="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-1.85185E-6 L -0.11538 -0.06805 " pathEditMode="relative" rAng="0" ptsTypes="AA">
                                      <p:cBhvr>
                                        <p:cTn id="3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9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ltrapets 4"/>
          <p:cNvSpPr/>
          <p:nvPr/>
        </p:nvSpPr>
        <p:spPr>
          <a:xfrm>
            <a:off x="1140543" y="1406015"/>
            <a:ext cx="7492182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Bildobjekt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67" y="2359784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8" name="Bildobjekt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49" y="2359784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9" name="Bildobjekt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31" y="2359784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4" name="Bildobjekt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47" y="865281"/>
            <a:ext cx="877272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6" name="Bildobjekt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1" y="2359784"/>
            <a:ext cx="88268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7" name="Bildobjekt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31" y="865281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5" name="Bildobjekt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60" y="865281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2" name="Bildobjekt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57" y="3087372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08" y="3087372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3" name="Bildobjekt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9" y="3087372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2" name="Bildobjekt 5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47" y="4788353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1" name="Bildobjekt 5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833" y="4778521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72" name="Rubrik 3"/>
          <p:cNvSpPr>
            <a:spLocks noGrp="1"/>
          </p:cNvSpPr>
          <p:nvPr>
            <p:ph type="title"/>
          </p:nvPr>
        </p:nvSpPr>
        <p:spPr>
          <a:xfrm>
            <a:off x="140266" y="160143"/>
            <a:ext cx="8344973" cy="685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Missing the Trump King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58" name="Bildobjekt 5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505" y="875115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3" name="Bildobjekt 5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899" y="894780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26" y="884944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0" name="Bildobjekt 4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14" y="4768688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785" y="4768687"/>
            <a:ext cx="877272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1" name="Bildobjekt 4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346" y="4798186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5" name="Bildobjekt 3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26" y="4788353"/>
            <a:ext cx="87366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73" name="Bildobjekt 7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251" y="3087372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74" name="Bildobjekt 7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023" y="3087372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9" name="Bildobjekt 3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706" y="3087372"/>
            <a:ext cx="89712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0" name="Bildobjekt 3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68" y="3087372"/>
            <a:ext cx="88810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5" name="Bildobjekt 4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122" y="3087372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296484" y="5503418"/>
            <a:ext cx="286713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 plays </a:t>
            </a:r>
            <a:r>
              <a:rPr lang="en-US" altLang="sv-SE" sz="20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4</a:t>
            </a:r>
            <a:r>
              <a:rPr lang="en-US" altLang="sv-SE" sz="2000" dirty="0" smtClean="0">
                <a:solidFill>
                  <a:schemeClr val="accent5">
                    <a:lumMod val="75000"/>
                  </a:schemeClr>
                </a:solidFill>
                <a:latin typeface="+mn-lt"/>
                <a:sym typeface="Symbol" panose="05050102010706020507" pitchFamily="18" charset="2"/>
              </a:rPr>
              <a:t> </a:t>
            </a: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and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wants to draw trumps.</a:t>
            </a:r>
            <a:endParaRPr lang="en-US" altLang="sv-SE" sz="2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3323304" y="2942730"/>
            <a:ext cx="3106992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Missing the king, we should always finesse.</a:t>
            </a:r>
            <a:endParaRPr lang="en-US" altLang="sv-SE" sz="24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3859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ltrapets 4"/>
          <p:cNvSpPr/>
          <p:nvPr/>
        </p:nvSpPr>
        <p:spPr>
          <a:xfrm>
            <a:off x="953730" y="1494505"/>
            <a:ext cx="7492182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Bildobjekt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67" y="2320456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8" name="Bildobjekt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49" y="2320456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6" name="Bildobjekt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1" y="2320456"/>
            <a:ext cx="88268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72" name="Rubrik 3"/>
          <p:cNvSpPr>
            <a:spLocks noGrp="1"/>
          </p:cNvSpPr>
          <p:nvPr>
            <p:ph type="title"/>
          </p:nvPr>
        </p:nvSpPr>
        <p:spPr>
          <a:xfrm>
            <a:off x="140266" y="160143"/>
            <a:ext cx="8344973" cy="685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Missing the Trump Queen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296484" y="5503418"/>
            <a:ext cx="2772537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 plays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</a:rPr>
              <a:t>4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</a:t>
            </a: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and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wants to draw trumps.</a:t>
            </a:r>
            <a:endParaRPr lang="en-US" altLang="sv-SE" sz="2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67" name="Bildobjekt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761" y="4611965"/>
            <a:ext cx="925022" cy="14235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8" name="Bildobjekt 6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264" y="4609196"/>
            <a:ext cx="902865" cy="142907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9" name="Bildobjekt 6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632" y="4617050"/>
            <a:ext cx="908404" cy="14235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0" name="Bildobjekt 6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10" y="4617050"/>
            <a:ext cx="925022" cy="14235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6" name="Bildobjekt 7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93" y="915293"/>
            <a:ext cx="886035" cy="14001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7" name="Bildobjekt 7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180" y="921013"/>
            <a:ext cx="891504" cy="140562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8" name="Bildobjekt 7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858" y="921013"/>
            <a:ext cx="902443" cy="140562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9" name="Bildobjekt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873" y="921013"/>
            <a:ext cx="886035" cy="14275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0" name="Bildobjekt 7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004" y="944498"/>
            <a:ext cx="907913" cy="140562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2" name="Bildobjekt 8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635" y="2320456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3" name="Bildobjekt 8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341" y="2320456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4" name="Bildobjekt 8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878" y="2320456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5" name="Bildobjekt 8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93" y="3018545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6" name="Bildobjekt 8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3018545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7" name="Bildobjekt 8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902" y="3018545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90" name="Bildobjekt 8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130" y="3018545"/>
            <a:ext cx="86644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5" name="Bildobjekt 3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622" y="4631038"/>
            <a:ext cx="87366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91" name="Rectangle 3"/>
          <p:cNvSpPr>
            <a:spLocks noChangeArrowheads="1"/>
          </p:cNvSpPr>
          <p:nvPr/>
        </p:nvSpPr>
        <p:spPr bwMode="auto">
          <a:xfrm>
            <a:off x="3323304" y="2942730"/>
            <a:ext cx="331347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With nine trumps we play the ace and king.</a:t>
            </a:r>
            <a:endParaRPr lang="en-US" altLang="sv-SE" sz="24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698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-1.85185E-6 L -0.03766 -0.131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1" y="-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2564E-6 -3.7037E-6 L 0.16939 -0.0379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2" y="-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9487E-6 1.85185E-6 L 0.06346 0.1643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" y="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6 L -0.17821 -0.0437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10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2564E-6 4.44444E-6 L 0.03077 0.16041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" y="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6 -3.7037E-6 L -0.15128 -0.04074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4" y="-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7 -1.85185E-6 L -0.00064 -0.12592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7 -3.7037E-6 L 0.19936 -0.03518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68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ltrapets 4"/>
          <p:cNvSpPr/>
          <p:nvPr/>
        </p:nvSpPr>
        <p:spPr>
          <a:xfrm>
            <a:off x="953730" y="1494505"/>
            <a:ext cx="7492182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5" name="Bildobjekt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13" y="2408947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6" y="2389282"/>
            <a:ext cx="866441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2" name="Bildobjekt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999" y="2389286"/>
            <a:ext cx="891713" cy="13863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3" name="Bildobjekt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095" y="2389286"/>
            <a:ext cx="898933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17" y="2389286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72" name="Rubrik 3"/>
          <p:cNvSpPr>
            <a:spLocks noGrp="1"/>
          </p:cNvSpPr>
          <p:nvPr>
            <p:ph type="title"/>
          </p:nvPr>
        </p:nvSpPr>
        <p:spPr>
          <a:xfrm>
            <a:off x="140266" y="160143"/>
            <a:ext cx="8344973" cy="6854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Missing the Trump Queen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296484" y="5503418"/>
            <a:ext cx="2730495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 plays </a:t>
            </a:r>
            <a:r>
              <a:rPr lang="en-US" altLang="sv-SE" sz="2000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sv-SE" sz="2000" dirty="0" smtClean="0">
                <a:solidFill>
                  <a:srgbClr val="006600"/>
                </a:solidFill>
                <a:latin typeface="+mn-lt"/>
                <a:sym typeface="Symbol" panose="05050102010706020507" pitchFamily="18" charset="2"/>
              </a:rPr>
              <a:t></a:t>
            </a: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and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wants to draw trumps.</a:t>
            </a:r>
            <a:endParaRPr lang="en-US" altLang="sv-SE" sz="2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91" name="Rectangle 3"/>
          <p:cNvSpPr>
            <a:spLocks noChangeArrowheads="1"/>
          </p:cNvSpPr>
          <p:nvPr/>
        </p:nvSpPr>
        <p:spPr bwMode="auto">
          <a:xfrm>
            <a:off x="3146323" y="3041844"/>
            <a:ext cx="331347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With eight trumps we finesse for the queen.</a:t>
            </a:r>
            <a:endParaRPr lang="en-US" altLang="sv-SE" sz="24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27" name="Bildobjekt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383" y="904610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383" y="4709695"/>
            <a:ext cx="897128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2" name="Bildobjekt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269" y="3097204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3" name="Bildobjekt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20" y="4709695"/>
            <a:ext cx="88629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4" name="Bildobjekt 3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012" y="3097204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6" name="Bildobjekt 3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26" y="4709695"/>
            <a:ext cx="88268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8" y="3097204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9" name="Bildobjekt 3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324" y="904610"/>
            <a:ext cx="87185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8" name="Bildobjekt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05" y="904610"/>
            <a:ext cx="88449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22" y="904610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6" name="Bildobjekt 2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48" y="3097204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83" y="3097204"/>
            <a:ext cx="880882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1" name="Bildobjekt 3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22" y="4709695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0" name="Bildobjekt 3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31" y="4719526"/>
            <a:ext cx="889907" cy="138630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41" name="Bildobjekt 4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114" y="914442"/>
            <a:ext cx="893517" cy="1386305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385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-1.48148E-6 L -0.04007 -0.1467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3" y="-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3.7037E-6 L 0.14103 -0.0379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1" y="-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3.7037E-7 L 0.04327 0.1555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3" y="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3.7037E-6 L -0.19263 -0.0321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1" y="-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69231E-7 7.40741E-7 L -0.07468 0.15417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4" y="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69231E-7 4.44444E-6 L -0.20849 0.0724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33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07196 -0.13542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6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-4.81481E-6 L 0.19824 0.0638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4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-1.48148E-6 L 0.00289 -0.14259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3.7037E-6 L 0.17884 -0.0393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42" y="-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3.7037E-7 L 0.00866 0.15417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3.7037E-6 L -0.14375 -0.02917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96" y="-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3.7037E-7 L 0.08317 0.15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1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4.44444E-6 L -0.17628 0.07407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14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3846E-6 -1.48148E-6 L 0.03862 -0.13981 " pathEditMode="relative" rAng="0" ptsTypes="AA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7 3.7037E-6 L 0.21923 -0.03079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62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2769</TotalTime>
  <Words>198</Words>
  <Application>Microsoft Office PowerPoint</Application>
  <PresentationFormat>A4 Paper (210x297 mm)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Berlin Sans FB Demi</vt:lpstr>
      <vt:lpstr>Calibri</vt:lpstr>
      <vt:lpstr>Calibri Light</vt:lpstr>
      <vt:lpstr>Symbol</vt:lpstr>
      <vt:lpstr>Wingdings</vt:lpstr>
      <vt:lpstr>Office-tema</vt:lpstr>
      <vt:lpstr>PowerPoint Presentation</vt:lpstr>
      <vt:lpstr>Crossruff</vt:lpstr>
      <vt:lpstr>Crossruff – How to Do It!</vt:lpstr>
      <vt:lpstr>Missing the Trump King</vt:lpstr>
      <vt:lpstr>Missing the Trump Queen</vt:lpstr>
      <vt:lpstr>Missing the Trump Queen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200</cp:revision>
  <cp:lastPrinted>2018-02-19T14:27:12Z</cp:lastPrinted>
  <dcterms:created xsi:type="dcterms:W3CDTF">2017-05-29T10:48:30Z</dcterms:created>
  <dcterms:modified xsi:type="dcterms:W3CDTF">2018-10-29T02:00:23Z</dcterms:modified>
</cp:coreProperties>
</file>